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1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9" r:id="rId13"/>
    <p:sldId id="268" r:id="rId14"/>
    <p:sldId id="266" r:id="rId15"/>
    <p:sldId id="267" r:id="rId16"/>
    <p:sldId id="270" r:id="rId17"/>
    <p:sldId id="26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5"/>
    <a:srgbClr val="243264"/>
    <a:srgbClr val="243263"/>
    <a:srgbClr val="EC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13E3A-FC37-4DF1-A6A7-A62A6DDCE9E8}" v="1" dt="2025-11-12T13:20:05.522"/>
    <p1510:client id="{B5FB5FA2-6B0E-498A-A272-A79D4464BFA2}" v="22" dt="2025-11-13T11:43:14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E822-C7ED-43AB-BB50-42C687D25DF7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BC9F-8A44-4380-BD40-721BCFC21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00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279D7FDB-9D9D-3DAB-45B2-3F9947B36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35D13F-559D-C5BB-6866-300403DF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4378325"/>
            <a:ext cx="548132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3122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CD5F15-BE71-96D3-59EE-48A7FE42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FE5779-BEB8-46D7-554A-8ABEDC6D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3FB4E7-775E-205E-34A5-C43BE721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7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47F0F-7F0A-4118-9970-D485CB6A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F2028C-4F5C-67C8-8168-C0090993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127D40-F78B-AAE9-AA1E-8195D3807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1BAFD1-FF1A-17D9-9F5B-38BDE8D9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18B7B6-5502-99DF-5A9C-26CD7ECA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A848D5-D217-DD8C-BEE7-C53215EA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55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458DC-91F9-3DE2-F3BC-56C7525E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F1D8E2-79A9-3C58-172A-4F86F0FC5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A21808-EA7B-F938-51D8-73A8CD235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8B8267-C9E1-6D7F-C7B5-5F2C134F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B27C49-77B7-388B-47A5-48BE6B44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791AEC-0682-C47E-2833-4FD35550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86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E3E6C-9E2B-2E4B-4CA5-052C47C9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546411-8E5A-3638-98ED-FD6C2E3CC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507317-FA3A-B855-5F3C-916AF6AA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9425B1-C3B1-7195-30EC-9BBB7B7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A074D5-5352-2CB3-8D53-B9E5718C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8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623487-A683-D6DC-F15E-F3A6DFD93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EB680D-4D57-4BBB-B67A-7BCEBC2F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BB6517-75D8-BD37-897C-1C07E5B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77B005-7EDA-CA2D-BD6C-7130E127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0EC44-5CF8-7B7D-DF0D-7CA2B00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34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CD5F15-BE71-96D3-59EE-48A7FE42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FE5779-BEB8-46D7-554A-8ABEDC6D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3FB4E7-775E-205E-34A5-C43BE721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495CE5B-D8E0-F820-ED99-DF8A85DB6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1E245F2-B9B8-9E2E-5C97-356AE45DB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35D13F-559D-C5BB-6866-300403DF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79" y="1178877"/>
            <a:ext cx="813308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376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26233-2241-5902-E6CB-7EAF3A18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D252D-F454-5DB2-7879-9FE189312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75F08D-EBAB-CF4D-7A4F-D20E91A9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2EE981-E7E6-2ED1-42F1-919C1509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D60FEC-3E11-28D7-960D-09D96DDF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5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0585C-BDD6-1E62-7E0C-5D55CB9C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5F0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E3C3E-C061-E927-C1C7-D987468B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264"/>
                </a:solidFill>
              </a:defRPr>
            </a:lvl1pPr>
            <a:lvl2pPr>
              <a:defRPr>
                <a:solidFill>
                  <a:srgbClr val="243264"/>
                </a:solidFill>
              </a:defRPr>
            </a:lvl2pPr>
            <a:lvl3pPr>
              <a:defRPr>
                <a:solidFill>
                  <a:srgbClr val="243264"/>
                </a:solidFill>
              </a:defRPr>
            </a:lvl3pPr>
            <a:lvl4pPr>
              <a:defRPr>
                <a:solidFill>
                  <a:srgbClr val="243264"/>
                </a:solidFill>
              </a:defRPr>
            </a:lvl4pPr>
            <a:lvl5pPr>
              <a:defRPr>
                <a:solidFill>
                  <a:srgbClr val="243264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82EB0-887C-BCB2-50FB-7C1A3F4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B61F4-9990-99DC-6E14-17BA6607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0DEADC-8F90-264A-6B58-728A0106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86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CCFA6-7ED2-EE1E-FB2D-728F2158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969DA8-D3D8-12A1-FEAE-10089A7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7D9EE6-76A7-BEEA-C571-A00A0DEB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1AC72-F4B6-05EA-0E00-1BEAF589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43E7A1-5BAC-C6B0-DA17-3F6D2A7B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66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E5B6E-EBCB-E2C2-6422-65ED4139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DCDA2-133F-1B74-2D5C-6F5D06A6C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3147"/>
            <a:ext cx="5181600" cy="51238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D1452F-D628-0E46-A22E-4FCFD3651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3147"/>
            <a:ext cx="5181600" cy="512381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252A81-3525-6D42-92DA-2C14360C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23FA81-89D5-DA38-8A16-591386DB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EDEF0D-0734-98E5-11A7-812C3262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1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8A4DB-D5D3-4FD8-036E-D40EC083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EC87EB-AAA7-4EA8-3EAD-1CC1562D7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0F2BA5-174D-5AE2-ACB8-10E661CC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8CC0C5-961B-ABBF-69CF-208D17811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D8FA78-B8A7-7B0B-0C91-320A3CB69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A0DAC53-15E9-D545-6CDB-52CDCB95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6B776C-10BD-A1F1-B7C1-F3A13D88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434D00-975E-4323-5021-9BA2F367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76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4CD48-E190-83E3-F35E-9021840F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D699A2-1986-8B26-ACBE-6ADC186C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F0588F-A5CE-420E-04E2-8A6DAEF9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FB4D47-81B0-0591-E1F0-85A0B314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22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CD5F15-BE71-96D3-59EE-48A7FE42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FE5779-BEB8-46D7-554A-8ABEDC6D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3FB4E7-775E-205E-34A5-C43BE721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40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5F9B5F06-DA18-FA0A-27E0-B4FA4504296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66789" b="31428"/>
          <a:stretch>
            <a:fillRect/>
          </a:stretch>
        </p:blipFill>
        <p:spPr>
          <a:xfrm>
            <a:off x="11094720" y="137651"/>
            <a:ext cx="821977" cy="923750"/>
          </a:xfrm>
          <a:prstGeom prst="rect">
            <a:avLst/>
          </a:prstGeom>
        </p:spPr>
      </p:pic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86A5F51F-4349-8EAD-C9CD-6E82DDECADCB}"/>
              </a:ext>
            </a:extLst>
          </p:cNvPr>
          <p:cNvPicPr/>
          <p:nvPr userDrawn="1"/>
        </p:nvPicPr>
        <p:blipFill>
          <a:blip r:embed="rId18">
            <a:lum bright="70000" contrast="-70000"/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946" b="36164"/>
          <a:stretch>
            <a:fillRect/>
          </a:stretch>
        </p:blipFill>
        <p:spPr>
          <a:xfrm>
            <a:off x="7496913" y="2480188"/>
            <a:ext cx="4695087" cy="43778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1A5C01-E078-9480-4CB8-A4B57291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E2002D-2E0C-658E-065F-86291896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1234"/>
            <a:ext cx="10515600" cy="507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67EAD6-1E3A-3CB0-681E-4C6FD8616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F9FCA5-FF02-4596-B7BC-D0FAD961EA81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D5809F-C759-F50D-DCBD-916314F9F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218E65-E3EA-7CDE-71BA-0CC35F01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CA4D2-980C-4836-BC5D-52AFAE55D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1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3" r:id="rId10"/>
    <p:sldLayoutId id="2147483656" r:id="rId11"/>
    <p:sldLayoutId id="2147483657" r:id="rId12"/>
    <p:sldLayoutId id="2147483658" r:id="rId13"/>
    <p:sldLayoutId id="2147483659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F0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32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32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2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2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2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10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8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4EF7A-B088-5AD5-E655-7C9E2E98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76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3A486-64CA-5FE1-21E5-1075639B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6DFF4B2-F434-8DF3-4160-63A7347434A6}"/>
              </a:ext>
            </a:extLst>
          </p:cNvPr>
          <p:cNvSpPr txBox="1">
            <a:spLocks/>
          </p:cNvSpPr>
          <p:nvPr/>
        </p:nvSpPr>
        <p:spPr>
          <a:xfrm>
            <a:off x="5610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b="1" kern="1200" dirty="0" smtClean="0">
                <a:solidFill>
                  <a:srgbClr val="FF661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>
                <a:solidFill>
                  <a:srgbClr val="243263"/>
                </a:solidFill>
              </a:rPr>
              <a:t>Família de ícones (Fundo branco)</a:t>
            </a:r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21E98540-12B7-AF3E-A8BE-A00C53BB7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4" y="2283404"/>
            <a:ext cx="720000" cy="720000"/>
          </a:xfrm>
          <a:prstGeom prst="rect">
            <a:avLst/>
          </a:prstGeom>
        </p:spPr>
      </p:pic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117F8698-CECA-9754-50E8-CC9DA8D98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61" y="5620682"/>
            <a:ext cx="420992" cy="720000"/>
          </a:xfrm>
          <a:prstGeom prst="rect">
            <a:avLst/>
          </a:prstGeom>
        </p:spPr>
      </p:pic>
      <p:pic>
        <p:nvPicPr>
          <p:cNvPr id="8" name="Imagem 7" descr="Logotipo, Ícone&#10;&#10;O conteúdo gerado por IA pode estar incorreto.">
            <a:extLst>
              <a:ext uri="{FF2B5EF4-FFF2-40B4-BE49-F238E27FC236}">
                <a16:creationId xmlns:a16="http://schemas.microsoft.com/office/drawing/2014/main" id="{3FD54ECC-5EDB-CCE6-034B-648956E69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99" y="1120022"/>
            <a:ext cx="721490" cy="720000"/>
          </a:xfrm>
          <a:prstGeom prst="rect">
            <a:avLst/>
          </a:prstGeom>
        </p:spPr>
      </p:pic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75F5D581-A9D4-54FD-C4CA-639CA0EFF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77" y="5620682"/>
            <a:ext cx="862928" cy="720000"/>
          </a:xfrm>
          <a:prstGeom prst="rect">
            <a:avLst/>
          </a:prstGeom>
        </p:spPr>
      </p:pic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C06CE9D0-E49F-3B0E-F3FD-7ED18BDA9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47" y="3429000"/>
            <a:ext cx="580220" cy="720000"/>
          </a:xfrm>
          <a:prstGeom prst="rect">
            <a:avLst/>
          </a:prstGeom>
        </p:spPr>
      </p:pic>
      <p:pic>
        <p:nvPicPr>
          <p:cNvPr id="14" name="Imagem 13" descr="Placa vermelha com letras brancas em fundo preto&#10;&#10;O conteúdo gerado por IA pode estar incorreto.">
            <a:extLst>
              <a:ext uri="{FF2B5EF4-FFF2-40B4-BE49-F238E27FC236}">
                <a16:creationId xmlns:a16="http://schemas.microsoft.com/office/drawing/2014/main" id="{9A8FD782-9FB9-4FE8-50FA-E676BFB22F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57" y="4560131"/>
            <a:ext cx="720000" cy="720000"/>
          </a:xfrm>
          <a:prstGeom prst="rect">
            <a:avLst/>
          </a:prstGeom>
        </p:spPr>
      </p:pic>
      <p:pic>
        <p:nvPicPr>
          <p:cNvPr id="17" name="Imagem 16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8C0154CF-05DD-4F84-DF28-0FA5307E8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9" y="4560131"/>
            <a:ext cx="599504" cy="720000"/>
          </a:xfrm>
          <a:prstGeom prst="rect">
            <a:avLst/>
          </a:prstGeom>
        </p:spPr>
      </p:pic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6C1CA810-8B1D-F7C6-1D46-C832DD5862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29" y="1120022"/>
            <a:ext cx="629256" cy="720000"/>
          </a:xfrm>
          <a:prstGeom prst="rect">
            <a:avLst/>
          </a:prstGeom>
        </p:spPr>
      </p:pic>
      <p:pic>
        <p:nvPicPr>
          <p:cNvPr id="21" name="Imagem 20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BA0CB1D9-A5F2-1A54-DDB6-D15E9CBB4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27" y="3429000"/>
            <a:ext cx="718512" cy="720000"/>
          </a:xfrm>
          <a:prstGeom prst="rect">
            <a:avLst/>
          </a:prstGeom>
        </p:spPr>
      </p:pic>
      <p:pic>
        <p:nvPicPr>
          <p:cNvPr id="23" name="Imagem 22" descr="Ícone&#10;&#10;O conteúdo gerado por IA pode estar incorreto.">
            <a:extLst>
              <a:ext uri="{FF2B5EF4-FFF2-40B4-BE49-F238E27FC236}">
                <a16:creationId xmlns:a16="http://schemas.microsoft.com/office/drawing/2014/main" id="{E92F8E41-47C3-7875-2717-2B56700EFC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41" y="3429000"/>
            <a:ext cx="720000" cy="720000"/>
          </a:xfrm>
          <a:prstGeom prst="rect">
            <a:avLst/>
          </a:prstGeom>
        </p:spPr>
      </p:pic>
      <p:pic>
        <p:nvPicPr>
          <p:cNvPr id="26" name="Imagem 25" descr="Logotipo&#10;&#10;O conteúdo gerado por IA pode estar incorreto.">
            <a:extLst>
              <a:ext uri="{FF2B5EF4-FFF2-40B4-BE49-F238E27FC236}">
                <a16:creationId xmlns:a16="http://schemas.microsoft.com/office/drawing/2014/main" id="{DAF389FD-4CED-B79C-36D7-C399FAD941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12" y="4560131"/>
            <a:ext cx="1047542" cy="720000"/>
          </a:xfrm>
          <a:prstGeom prst="rect">
            <a:avLst/>
          </a:prstGeom>
        </p:spPr>
      </p:pic>
      <p:pic>
        <p:nvPicPr>
          <p:cNvPr id="28" name="Imagem 27" descr="Logotipo, Ícone&#10;&#10;O conteúdo gerado por IA pode estar incorreto.">
            <a:extLst>
              <a:ext uri="{FF2B5EF4-FFF2-40B4-BE49-F238E27FC236}">
                <a16:creationId xmlns:a16="http://schemas.microsoft.com/office/drawing/2014/main" id="{6DC5E42C-24C5-7BD1-BC85-AF6B72FBA8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35" y="2283404"/>
            <a:ext cx="785012" cy="720000"/>
          </a:xfrm>
          <a:prstGeom prst="rect">
            <a:avLst/>
          </a:prstGeom>
        </p:spPr>
      </p:pic>
      <p:pic>
        <p:nvPicPr>
          <p:cNvPr id="30" name="Imagem 29" descr="Ícone&#10;&#10;O conteúdo gerado por IA pode estar incorreto.">
            <a:extLst>
              <a:ext uri="{FF2B5EF4-FFF2-40B4-BE49-F238E27FC236}">
                <a16:creationId xmlns:a16="http://schemas.microsoft.com/office/drawing/2014/main" id="{95BA07F8-6502-48FD-D30C-5EF96030D4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3" y="2283404"/>
            <a:ext cx="720000" cy="720000"/>
          </a:xfrm>
          <a:prstGeom prst="rect">
            <a:avLst/>
          </a:prstGeom>
        </p:spPr>
      </p:pic>
      <p:pic>
        <p:nvPicPr>
          <p:cNvPr id="32" name="Imagem 31" descr="Ícone&#10;&#10;O conteúdo gerado por IA pode estar incorreto.">
            <a:extLst>
              <a:ext uri="{FF2B5EF4-FFF2-40B4-BE49-F238E27FC236}">
                <a16:creationId xmlns:a16="http://schemas.microsoft.com/office/drawing/2014/main" id="{77B2FF74-9303-2BFC-6D00-62427B49B3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84" y="1120022"/>
            <a:ext cx="864714" cy="720000"/>
          </a:xfrm>
          <a:prstGeom prst="rect">
            <a:avLst/>
          </a:prstGeom>
        </p:spPr>
      </p:pic>
      <p:pic>
        <p:nvPicPr>
          <p:cNvPr id="34" name="Imagem 33" descr="Ícone&#10;&#10;O conteúdo gerado por IA pode estar incorreto.">
            <a:extLst>
              <a:ext uri="{FF2B5EF4-FFF2-40B4-BE49-F238E27FC236}">
                <a16:creationId xmlns:a16="http://schemas.microsoft.com/office/drawing/2014/main" id="{FF646530-A5D4-26F1-B6D7-CD88C18804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64" y="1120022"/>
            <a:ext cx="786638" cy="720000"/>
          </a:xfrm>
          <a:prstGeom prst="rect">
            <a:avLst/>
          </a:prstGeom>
        </p:spPr>
      </p:pic>
      <p:pic>
        <p:nvPicPr>
          <p:cNvPr id="36" name="Imagem 35" descr="Logotipo&#10;&#10;O conteúdo gerado por IA pode estar incorreto.">
            <a:extLst>
              <a:ext uri="{FF2B5EF4-FFF2-40B4-BE49-F238E27FC236}">
                <a16:creationId xmlns:a16="http://schemas.microsoft.com/office/drawing/2014/main" id="{53E8DE2B-0381-3923-5E91-15696FB22D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96" y="4560131"/>
            <a:ext cx="718512" cy="720000"/>
          </a:xfrm>
          <a:prstGeom prst="rect">
            <a:avLst/>
          </a:prstGeom>
        </p:spPr>
      </p:pic>
      <p:pic>
        <p:nvPicPr>
          <p:cNvPr id="38" name="Imagem 37" descr="Ícone&#10;&#10;O conteúdo gerado por IA pode estar incorreto.">
            <a:extLst>
              <a:ext uri="{FF2B5EF4-FFF2-40B4-BE49-F238E27FC236}">
                <a16:creationId xmlns:a16="http://schemas.microsoft.com/office/drawing/2014/main" id="{3E7DB7B7-90B1-C241-DF2E-B52F095A00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61" y="1120022"/>
            <a:ext cx="659008" cy="720000"/>
          </a:xfrm>
          <a:prstGeom prst="rect">
            <a:avLst/>
          </a:prstGeom>
        </p:spPr>
      </p:pic>
      <p:pic>
        <p:nvPicPr>
          <p:cNvPr id="40" name="Imagem 39" descr="Ícone&#10;&#10;O conteúdo gerado por IA pode estar incorreto.">
            <a:extLst>
              <a:ext uri="{FF2B5EF4-FFF2-40B4-BE49-F238E27FC236}">
                <a16:creationId xmlns:a16="http://schemas.microsoft.com/office/drawing/2014/main" id="{DCD55526-1F53-9C5E-85BC-521EA8561A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74" y="3429000"/>
            <a:ext cx="683322" cy="720000"/>
          </a:xfrm>
          <a:prstGeom prst="rect">
            <a:avLst/>
          </a:prstGeom>
        </p:spPr>
      </p:pic>
      <p:pic>
        <p:nvPicPr>
          <p:cNvPr id="42" name="Imagem 41" descr="Ícone&#10;&#10;O conteúdo gerado por IA pode estar incorreto.">
            <a:extLst>
              <a:ext uri="{FF2B5EF4-FFF2-40B4-BE49-F238E27FC236}">
                <a16:creationId xmlns:a16="http://schemas.microsoft.com/office/drawing/2014/main" id="{ABDED5FE-D206-F85A-0477-6E5FED529FD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293" y="2283404"/>
            <a:ext cx="660496" cy="720000"/>
          </a:xfrm>
          <a:prstGeom prst="rect">
            <a:avLst/>
          </a:prstGeom>
        </p:spPr>
      </p:pic>
      <p:pic>
        <p:nvPicPr>
          <p:cNvPr id="44" name="Imagem 43" descr="Ícone&#10;&#10;O conteúdo gerado por IA pode estar incorreto.">
            <a:extLst>
              <a:ext uri="{FF2B5EF4-FFF2-40B4-BE49-F238E27FC236}">
                <a16:creationId xmlns:a16="http://schemas.microsoft.com/office/drawing/2014/main" id="{3C2D739D-011B-248C-2968-C91D483A210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74" y="1120022"/>
            <a:ext cx="681322" cy="720000"/>
          </a:xfrm>
          <a:prstGeom prst="rect">
            <a:avLst/>
          </a:prstGeom>
        </p:spPr>
      </p:pic>
      <p:pic>
        <p:nvPicPr>
          <p:cNvPr id="46" name="Imagem 45" descr="Logotipo&#10;&#10;O conteúdo gerado por IA pode estar incorreto.">
            <a:extLst>
              <a:ext uri="{FF2B5EF4-FFF2-40B4-BE49-F238E27FC236}">
                <a16:creationId xmlns:a16="http://schemas.microsoft.com/office/drawing/2014/main" id="{7EFF9962-7D49-D909-2EDD-E8C95E12898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07" y="1120022"/>
            <a:ext cx="721491" cy="720000"/>
          </a:xfrm>
          <a:prstGeom prst="rect">
            <a:avLst/>
          </a:prstGeom>
        </p:spPr>
      </p:pic>
      <p:pic>
        <p:nvPicPr>
          <p:cNvPr id="48" name="Imagem 47" descr="Logotipo&#10;&#10;O conteúdo gerado por IA pode estar incorreto.">
            <a:extLst>
              <a:ext uri="{FF2B5EF4-FFF2-40B4-BE49-F238E27FC236}">
                <a16:creationId xmlns:a16="http://schemas.microsoft.com/office/drawing/2014/main" id="{29A15676-53C9-E317-C5CD-CF8BAAC1DE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61" y="4519608"/>
            <a:ext cx="786636" cy="720000"/>
          </a:xfrm>
          <a:prstGeom prst="rect">
            <a:avLst/>
          </a:prstGeom>
        </p:spPr>
      </p:pic>
      <p:pic>
        <p:nvPicPr>
          <p:cNvPr id="50" name="Imagem 49" descr="Ícone&#10;&#10;O conteúdo gerado por IA pode estar incorreto.">
            <a:extLst>
              <a:ext uri="{FF2B5EF4-FFF2-40B4-BE49-F238E27FC236}">
                <a16:creationId xmlns:a16="http://schemas.microsoft.com/office/drawing/2014/main" id="{594A5AFA-3C85-06EA-927E-88AE7628114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35" y="4560131"/>
            <a:ext cx="721626" cy="720000"/>
          </a:xfrm>
          <a:prstGeom prst="rect">
            <a:avLst/>
          </a:prstGeom>
        </p:spPr>
      </p:pic>
      <p:pic>
        <p:nvPicPr>
          <p:cNvPr id="52" name="Imagem 51" descr="Ícone&#10;&#10;O conteúdo gerado por IA pode estar incorreto.">
            <a:extLst>
              <a:ext uri="{FF2B5EF4-FFF2-40B4-BE49-F238E27FC236}">
                <a16:creationId xmlns:a16="http://schemas.microsoft.com/office/drawing/2014/main" id="{031CC72C-5A58-225D-7849-C027BFA447A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31" y="2283404"/>
            <a:ext cx="479008" cy="720000"/>
          </a:xfrm>
          <a:prstGeom prst="rect">
            <a:avLst/>
          </a:prstGeom>
        </p:spPr>
      </p:pic>
      <p:pic>
        <p:nvPicPr>
          <p:cNvPr id="54" name="Imagem 53" descr="Ícone&#10;&#10;O conteúdo gerado por IA pode estar incorreto.">
            <a:extLst>
              <a:ext uri="{FF2B5EF4-FFF2-40B4-BE49-F238E27FC236}">
                <a16:creationId xmlns:a16="http://schemas.microsoft.com/office/drawing/2014/main" id="{686E93FD-4A1B-9F7F-5C31-48DBE1B2C15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00" y="3429000"/>
            <a:ext cx="599504" cy="720000"/>
          </a:xfrm>
          <a:prstGeom prst="rect">
            <a:avLst/>
          </a:prstGeom>
        </p:spPr>
      </p:pic>
      <p:pic>
        <p:nvPicPr>
          <p:cNvPr id="56" name="Imagem 55" descr="Logotipo&#10;&#10;O conteúdo gerado por IA pode estar incorreto.">
            <a:extLst>
              <a:ext uri="{FF2B5EF4-FFF2-40B4-BE49-F238E27FC236}">
                <a16:creationId xmlns:a16="http://schemas.microsoft.com/office/drawing/2014/main" id="{D6438484-4974-01EA-F8FC-929AD728B59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52" y="2283404"/>
            <a:ext cx="720000" cy="720000"/>
          </a:xfrm>
          <a:prstGeom prst="rect">
            <a:avLst/>
          </a:prstGeom>
        </p:spPr>
      </p:pic>
      <p:pic>
        <p:nvPicPr>
          <p:cNvPr id="58" name="Imagem 57" descr="Ícone&#10;&#10;O conteúdo gerado por IA pode estar incorreto.">
            <a:extLst>
              <a:ext uri="{FF2B5EF4-FFF2-40B4-BE49-F238E27FC236}">
                <a16:creationId xmlns:a16="http://schemas.microsoft.com/office/drawing/2014/main" id="{6F9E7095-7BF0-8A20-6C99-FCDDA4E89A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48" y="5620682"/>
            <a:ext cx="479008" cy="720000"/>
          </a:xfrm>
          <a:prstGeom prst="rect">
            <a:avLst/>
          </a:prstGeom>
        </p:spPr>
      </p:pic>
      <p:pic>
        <p:nvPicPr>
          <p:cNvPr id="60" name="Imagem 59" descr="Ícone&#10;&#10;O conteúdo gerado por IA pode estar incorreto.">
            <a:extLst>
              <a:ext uri="{FF2B5EF4-FFF2-40B4-BE49-F238E27FC236}">
                <a16:creationId xmlns:a16="http://schemas.microsoft.com/office/drawing/2014/main" id="{924FB0ED-A200-36C5-B66A-5AEAC9C0CD8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55" y="5620682"/>
            <a:ext cx="718378" cy="720000"/>
          </a:xfrm>
          <a:prstGeom prst="rect">
            <a:avLst/>
          </a:prstGeom>
        </p:spPr>
      </p:pic>
      <p:pic>
        <p:nvPicPr>
          <p:cNvPr id="62" name="Imagem 61" descr="Ícone&#10;&#10;O conteúdo gerado por IA pode estar incorreto.">
            <a:extLst>
              <a:ext uri="{FF2B5EF4-FFF2-40B4-BE49-F238E27FC236}">
                <a16:creationId xmlns:a16="http://schemas.microsoft.com/office/drawing/2014/main" id="{6B1B6CF9-AB35-5692-C73C-55D48E847C7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2" y="4560131"/>
            <a:ext cx="960664" cy="720000"/>
          </a:xfrm>
          <a:prstGeom prst="rect">
            <a:avLst/>
          </a:prstGeom>
        </p:spPr>
      </p:pic>
      <p:pic>
        <p:nvPicPr>
          <p:cNvPr id="64" name="Imagem 63" descr="Logotipo, Ícone&#10;&#10;O conteúdo gerado por IA pode estar incorreto.">
            <a:extLst>
              <a:ext uri="{FF2B5EF4-FFF2-40B4-BE49-F238E27FC236}">
                <a16:creationId xmlns:a16="http://schemas.microsoft.com/office/drawing/2014/main" id="{20D86DA0-685D-D16E-C91F-5FC3EBE7EF6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70" y="5652933"/>
            <a:ext cx="1334755" cy="687749"/>
          </a:xfrm>
          <a:prstGeom prst="rect">
            <a:avLst/>
          </a:prstGeom>
        </p:spPr>
      </p:pic>
      <p:pic>
        <p:nvPicPr>
          <p:cNvPr id="66" name="Imagem 65" descr="Ícone&#10;&#10;O conteúdo gerado por IA pode estar incorreto.">
            <a:extLst>
              <a:ext uri="{FF2B5EF4-FFF2-40B4-BE49-F238E27FC236}">
                <a16:creationId xmlns:a16="http://schemas.microsoft.com/office/drawing/2014/main" id="{AA79F6F1-7AE7-5FE7-BDE8-43560B18E2C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22" y="3429000"/>
            <a:ext cx="966444" cy="646297"/>
          </a:xfrm>
          <a:prstGeom prst="rect">
            <a:avLst/>
          </a:prstGeom>
        </p:spPr>
      </p:pic>
      <p:pic>
        <p:nvPicPr>
          <p:cNvPr id="68" name="Imagem 67" descr="Ícone&#10;&#10;O conteúdo gerado por IA pode estar incorreto.">
            <a:extLst>
              <a:ext uri="{FF2B5EF4-FFF2-40B4-BE49-F238E27FC236}">
                <a16:creationId xmlns:a16="http://schemas.microsoft.com/office/drawing/2014/main" id="{A83DC2BE-AA29-382D-7855-A86A7096134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51" y="2283404"/>
            <a:ext cx="785012" cy="720000"/>
          </a:xfrm>
          <a:prstGeom prst="rect">
            <a:avLst/>
          </a:prstGeom>
        </p:spPr>
      </p:pic>
      <p:pic>
        <p:nvPicPr>
          <p:cNvPr id="70" name="Imagem 69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421090EA-7318-40FA-7802-6754B024E94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95" y="3429000"/>
            <a:ext cx="721492" cy="720000"/>
          </a:xfrm>
          <a:prstGeom prst="rect">
            <a:avLst/>
          </a:prstGeom>
        </p:spPr>
      </p:pic>
      <p:pic>
        <p:nvPicPr>
          <p:cNvPr id="72" name="Imagem 71" descr="Logotipo&#10;&#10;O conteúdo gerado por IA pode estar incorreto.">
            <a:extLst>
              <a:ext uri="{FF2B5EF4-FFF2-40B4-BE49-F238E27FC236}">
                <a16:creationId xmlns:a16="http://schemas.microsoft.com/office/drawing/2014/main" id="{BD260664-6A61-8F43-3939-601FC124EC5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9" y="5620682"/>
            <a:ext cx="11443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8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608C4-8F34-7EA0-848F-98B51B82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1738344-BDA8-E0F0-4BBE-6D681D1BF306}"/>
              </a:ext>
            </a:extLst>
          </p:cNvPr>
          <p:cNvSpPr txBox="1">
            <a:spLocks/>
          </p:cNvSpPr>
          <p:nvPr/>
        </p:nvSpPr>
        <p:spPr>
          <a:xfrm>
            <a:off x="5610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b="1" kern="1200" dirty="0" smtClean="0">
                <a:solidFill>
                  <a:srgbClr val="FF661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Modelos – AZ125 ALFA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5C1BE2-014F-6CA3-4ECD-08E4C7E6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3012515"/>
            <a:ext cx="12192000" cy="43220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7B4206-4803-A81C-CDB8-0D74696C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764" y="3146451"/>
            <a:ext cx="8364437" cy="40541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3B654D-6A96-AF71-12F5-57779083E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818" y="2485454"/>
            <a:ext cx="7047587" cy="49869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AE77553-12C0-914B-2D08-9FE53A34C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60" y="3429000"/>
            <a:ext cx="3913971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6CDFB-E7FE-9E22-5DFF-19F8ABB5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844CBD9-32EF-155D-C6D4-C10CC3D9C87D}"/>
              </a:ext>
            </a:extLst>
          </p:cNvPr>
          <p:cNvSpPr txBox="1">
            <a:spLocks/>
          </p:cNvSpPr>
          <p:nvPr/>
        </p:nvSpPr>
        <p:spPr>
          <a:xfrm>
            <a:off x="5610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b="1" kern="1200" dirty="0" smtClean="0">
                <a:solidFill>
                  <a:srgbClr val="FF661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Modelos – AZ160 XTREME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ACDC8B-6203-4AD0-7871-377D65CD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76" y="2252602"/>
            <a:ext cx="4730906" cy="47430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FA805B-61E0-59C6-33A8-4E08EADD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67" y="2318970"/>
            <a:ext cx="4730906" cy="44687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94B1AAA-9C9F-8EC6-B7E7-207ABA333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450" y="2110994"/>
            <a:ext cx="2347163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2DC4-4167-AA8B-40FF-4F144321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F0C481F-99FC-1FEA-5BCD-8631074944EB}"/>
              </a:ext>
            </a:extLst>
          </p:cNvPr>
          <p:cNvSpPr txBox="1">
            <a:spLocks/>
          </p:cNvSpPr>
          <p:nvPr/>
        </p:nvSpPr>
        <p:spPr>
          <a:xfrm>
            <a:off x="5610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b="1" kern="1200" dirty="0" smtClean="0">
                <a:solidFill>
                  <a:srgbClr val="FF661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/>
              <a:t>Modelos – </a:t>
            </a:r>
            <a:r>
              <a:rPr lang="pt-BR"/>
              <a:t>AZ1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D838E44-D1B5-4B38-7ADC-9221C3FC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2" y="2615513"/>
            <a:ext cx="2048434" cy="3731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970737-1691-4CD9-BA1D-446FB85F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69" y="2259075"/>
            <a:ext cx="3200677" cy="41883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9F6F1D-0D32-A231-1646-1BD9E20B4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476" y="2615513"/>
            <a:ext cx="5602710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5E713-93EE-C89E-5DC3-45223A318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39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ED4B7-C255-0E60-CDF1-C01B0FCD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71001C-66AE-ED94-01CA-E6827F027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96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5375D-28E8-EC4F-01C8-06157D22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8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4">
            <a:extLst>
              <a:ext uri="{FF2B5EF4-FFF2-40B4-BE49-F238E27FC236}">
                <a16:creationId xmlns:a16="http://schemas.microsoft.com/office/drawing/2014/main" id="{CF14DF03-9286-1313-813F-A24D629C4E6E}"/>
              </a:ext>
            </a:extLst>
          </p:cNvPr>
          <p:cNvSpPr txBox="1">
            <a:spLocks/>
          </p:cNvSpPr>
          <p:nvPr/>
        </p:nvSpPr>
        <p:spPr>
          <a:xfrm>
            <a:off x="498565" y="337969"/>
            <a:ext cx="5302250" cy="812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Título</a:t>
            </a:r>
          </a:p>
          <a:p>
            <a:pPr lvl="1"/>
            <a:r>
              <a:rPr lang="pt-BR" dirty="0"/>
              <a:t>Subtítulo 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558C33C1-9FA7-FE90-0763-E859648700D9}"/>
              </a:ext>
            </a:extLst>
          </p:cNvPr>
          <p:cNvSpPr txBox="1">
            <a:spLocks/>
          </p:cNvSpPr>
          <p:nvPr/>
        </p:nvSpPr>
        <p:spPr>
          <a:xfrm>
            <a:off x="6433875" y="337969"/>
            <a:ext cx="5302250" cy="812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Título</a:t>
            </a:r>
          </a:p>
          <a:p>
            <a:pPr lvl="1"/>
            <a:r>
              <a:rPr lang="pt-BR" dirty="0"/>
              <a:t>Subtítulo </a:t>
            </a:r>
          </a:p>
        </p:txBody>
      </p:sp>
    </p:spTree>
    <p:extLst>
      <p:ext uri="{BB962C8B-B14F-4D97-AF65-F5344CB8AC3E}">
        <p14:creationId xmlns:p14="http://schemas.microsoft.com/office/powerpoint/2010/main" val="245320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4">
            <a:extLst>
              <a:ext uri="{FF2B5EF4-FFF2-40B4-BE49-F238E27FC236}">
                <a16:creationId xmlns:a16="http://schemas.microsoft.com/office/drawing/2014/main" id="{91DBC587-05C3-1528-D9AB-5629991D8A5C}"/>
              </a:ext>
            </a:extLst>
          </p:cNvPr>
          <p:cNvSpPr txBox="1">
            <a:spLocks/>
          </p:cNvSpPr>
          <p:nvPr/>
        </p:nvSpPr>
        <p:spPr>
          <a:xfrm>
            <a:off x="499200" y="477701"/>
            <a:ext cx="5302250" cy="812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Título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Subtítulo 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A21ADC70-3CBF-D9DF-92C0-B5AFE8A63118}"/>
              </a:ext>
            </a:extLst>
          </p:cNvPr>
          <p:cNvSpPr txBox="1">
            <a:spLocks/>
          </p:cNvSpPr>
          <p:nvPr/>
        </p:nvSpPr>
        <p:spPr>
          <a:xfrm>
            <a:off x="512252" y="1531801"/>
            <a:ext cx="530225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Insira seu texto</a:t>
            </a:r>
          </a:p>
        </p:txBody>
      </p:sp>
    </p:spTree>
    <p:extLst>
      <p:ext uri="{BB962C8B-B14F-4D97-AF65-F5344CB8AC3E}">
        <p14:creationId xmlns:p14="http://schemas.microsoft.com/office/powerpoint/2010/main" val="230025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4">
            <a:extLst>
              <a:ext uri="{FF2B5EF4-FFF2-40B4-BE49-F238E27FC236}">
                <a16:creationId xmlns:a16="http://schemas.microsoft.com/office/drawing/2014/main" id="{A6934DF9-FC5F-3349-3748-3B00F403B463}"/>
              </a:ext>
            </a:extLst>
          </p:cNvPr>
          <p:cNvSpPr txBox="1">
            <a:spLocks/>
          </p:cNvSpPr>
          <p:nvPr/>
        </p:nvSpPr>
        <p:spPr>
          <a:xfrm>
            <a:off x="467178" y="353633"/>
            <a:ext cx="5302250" cy="812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Título</a:t>
            </a:r>
          </a:p>
          <a:p>
            <a:pPr lvl="1"/>
            <a:r>
              <a:rPr lang="pt-BR" dirty="0"/>
              <a:t>Subtítulo 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EF69E84E-F711-BDF7-BC74-BE786995CD53}"/>
              </a:ext>
            </a:extLst>
          </p:cNvPr>
          <p:cNvSpPr txBox="1">
            <a:spLocks/>
          </p:cNvSpPr>
          <p:nvPr/>
        </p:nvSpPr>
        <p:spPr>
          <a:xfrm>
            <a:off x="558619" y="1330235"/>
            <a:ext cx="530225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Insira seu texto</a:t>
            </a:r>
          </a:p>
        </p:txBody>
      </p:sp>
      <p:sp>
        <p:nvSpPr>
          <p:cNvPr id="15" name="Espaço Reservado para Texto 11">
            <a:extLst>
              <a:ext uri="{FF2B5EF4-FFF2-40B4-BE49-F238E27FC236}">
                <a16:creationId xmlns:a16="http://schemas.microsoft.com/office/drawing/2014/main" id="{BD5F495D-6A7C-E6EF-1C15-2ADFDF0DEC1B}"/>
              </a:ext>
            </a:extLst>
          </p:cNvPr>
          <p:cNvSpPr txBox="1">
            <a:spLocks/>
          </p:cNvSpPr>
          <p:nvPr/>
        </p:nvSpPr>
        <p:spPr>
          <a:xfrm>
            <a:off x="6780376" y="1330235"/>
            <a:ext cx="530225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Insira seu texto</a:t>
            </a:r>
          </a:p>
        </p:txBody>
      </p:sp>
    </p:spTree>
    <p:extLst>
      <p:ext uri="{BB962C8B-B14F-4D97-AF65-F5344CB8AC3E}">
        <p14:creationId xmlns:p14="http://schemas.microsoft.com/office/powerpoint/2010/main" val="315224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4">
            <a:extLst>
              <a:ext uri="{FF2B5EF4-FFF2-40B4-BE49-F238E27FC236}">
                <a16:creationId xmlns:a16="http://schemas.microsoft.com/office/drawing/2014/main" id="{B7369CBC-8298-65EF-4EC7-9A0F7438099C}"/>
              </a:ext>
            </a:extLst>
          </p:cNvPr>
          <p:cNvSpPr txBox="1">
            <a:spLocks/>
          </p:cNvSpPr>
          <p:nvPr/>
        </p:nvSpPr>
        <p:spPr>
          <a:xfrm>
            <a:off x="381606" y="404314"/>
            <a:ext cx="5302250" cy="812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Caixas de texto</a:t>
            </a:r>
          </a:p>
          <a:p>
            <a:pPr lvl="1"/>
            <a:r>
              <a:rPr lang="pt-BR" dirty="0"/>
              <a:t>Subtítulo 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402805A4-7438-A83A-0490-079AABD999EB}"/>
              </a:ext>
            </a:extLst>
          </p:cNvPr>
          <p:cNvSpPr/>
          <p:nvPr/>
        </p:nvSpPr>
        <p:spPr>
          <a:xfrm>
            <a:off x="1702430" y="1892868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grpSp>
        <p:nvGrpSpPr>
          <p:cNvPr id="16" name="Group 43">
            <a:extLst>
              <a:ext uri="{FF2B5EF4-FFF2-40B4-BE49-F238E27FC236}">
                <a16:creationId xmlns:a16="http://schemas.microsoft.com/office/drawing/2014/main" id="{77FD563C-3611-9E4F-4F2C-D807A0475F03}"/>
              </a:ext>
            </a:extLst>
          </p:cNvPr>
          <p:cNvGrpSpPr/>
          <p:nvPr/>
        </p:nvGrpSpPr>
        <p:grpSpPr>
          <a:xfrm>
            <a:off x="4169963" y="2185215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58AD2A94-EE92-EF67-D72E-A0E52CE7F205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L-Shape 45">
              <a:extLst>
                <a:ext uri="{FF2B5EF4-FFF2-40B4-BE49-F238E27FC236}">
                  <a16:creationId xmlns:a16="http://schemas.microsoft.com/office/drawing/2014/main" id="{D729F17C-AD2E-9392-C1BD-BD02CB912274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5CADE264-3929-4F7B-22D7-F262484AB31A}"/>
              </a:ext>
            </a:extLst>
          </p:cNvPr>
          <p:cNvSpPr/>
          <p:nvPr/>
        </p:nvSpPr>
        <p:spPr>
          <a:xfrm>
            <a:off x="4634295" y="1902404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99B70D4E-BCFA-95DD-8AEB-038D0E0120DB}"/>
              </a:ext>
            </a:extLst>
          </p:cNvPr>
          <p:cNvSpPr/>
          <p:nvPr/>
        </p:nvSpPr>
        <p:spPr>
          <a:xfrm>
            <a:off x="7566160" y="1902404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grpSp>
        <p:nvGrpSpPr>
          <p:cNvPr id="21" name="Group 43">
            <a:extLst>
              <a:ext uri="{FF2B5EF4-FFF2-40B4-BE49-F238E27FC236}">
                <a16:creationId xmlns:a16="http://schemas.microsoft.com/office/drawing/2014/main" id="{42FD630D-BAA3-B2A7-05BB-3F7A0C8B773C}"/>
              </a:ext>
            </a:extLst>
          </p:cNvPr>
          <p:cNvGrpSpPr/>
          <p:nvPr/>
        </p:nvGrpSpPr>
        <p:grpSpPr>
          <a:xfrm>
            <a:off x="7101828" y="2193090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22" name="Oval 44">
              <a:extLst>
                <a:ext uri="{FF2B5EF4-FFF2-40B4-BE49-F238E27FC236}">
                  <a16:creationId xmlns:a16="http://schemas.microsoft.com/office/drawing/2014/main" id="{FDCBC087-D038-2F72-3A20-A7CD5DA4C89A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L-Shape 45">
              <a:extLst>
                <a:ext uri="{FF2B5EF4-FFF2-40B4-BE49-F238E27FC236}">
                  <a16:creationId xmlns:a16="http://schemas.microsoft.com/office/drawing/2014/main" id="{C8BF6076-1419-EE5F-82F1-11E34EE3C4EC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46DB47-010A-2196-E5D4-270EE37A366E}"/>
              </a:ext>
            </a:extLst>
          </p:cNvPr>
          <p:cNvSpPr txBox="1"/>
          <p:nvPr/>
        </p:nvSpPr>
        <p:spPr>
          <a:xfrm>
            <a:off x="1827736" y="2184220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sz="1800" b="1" u="none" strike="noStrike" dirty="0" err="1">
                <a:solidFill>
                  <a:srgbClr val="243263"/>
                </a:solidFill>
                <a:effectLst/>
              </a:rPr>
              <a:t>Lorem</a:t>
            </a:r>
            <a:r>
              <a:rPr lang="pt-BR" sz="1800" b="1" u="none" strike="noStrike" dirty="0">
                <a:solidFill>
                  <a:srgbClr val="243263"/>
                </a:solidFill>
                <a:effectLst/>
              </a:rPr>
              <a:t> ipsum </a:t>
            </a:r>
            <a:r>
              <a:rPr lang="pt-BR" sz="1800" b="1" u="none" strike="noStrike" dirty="0" err="1">
                <a:solidFill>
                  <a:srgbClr val="243263"/>
                </a:solidFill>
                <a:effectLst/>
              </a:rPr>
              <a:t>dolor</a:t>
            </a:r>
            <a:r>
              <a:rPr lang="pt-BR" sz="1800" b="1" u="none" strike="noStrike" dirty="0">
                <a:solidFill>
                  <a:srgbClr val="243263"/>
                </a:solidFill>
                <a:effectLst/>
              </a:rPr>
              <a:t> </a:t>
            </a:r>
            <a:endParaRPr lang="pt-BR" sz="1800" b="1" i="0" u="none" strike="noStrike" dirty="0">
              <a:solidFill>
                <a:srgbClr val="243263"/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E89A810-E05E-77F8-A4EC-1935B64F0B69}"/>
              </a:ext>
            </a:extLst>
          </p:cNvPr>
          <p:cNvSpPr txBox="1"/>
          <p:nvPr/>
        </p:nvSpPr>
        <p:spPr>
          <a:xfrm>
            <a:off x="4807599" y="2154434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sz="1800" u="none" strike="noStrike" dirty="0" err="1">
                <a:solidFill>
                  <a:srgbClr val="243263"/>
                </a:solidFill>
                <a:effectLst/>
              </a:rPr>
              <a:t>Lorem</a:t>
            </a:r>
            <a:r>
              <a:rPr lang="pt-BR" sz="1800" u="none" strike="noStrike" dirty="0">
                <a:solidFill>
                  <a:srgbClr val="243263"/>
                </a:solidFill>
                <a:effectLst/>
              </a:rPr>
              <a:t> ipsum </a:t>
            </a:r>
            <a:r>
              <a:rPr lang="pt-BR" sz="1800" u="none" strike="noStrike" dirty="0" err="1">
                <a:solidFill>
                  <a:srgbClr val="243263"/>
                </a:solidFill>
                <a:effectLst/>
              </a:rPr>
              <a:t>dolor</a:t>
            </a:r>
            <a:r>
              <a:rPr lang="pt-BR" sz="1800" u="none" strike="noStrike" dirty="0">
                <a:solidFill>
                  <a:srgbClr val="243263"/>
                </a:solidFill>
                <a:effectLst/>
              </a:rPr>
              <a:t> </a:t>
            </a:r>
            <a:endParaRPr lang="pt-BR" sz="1800" i="0" u="none" strike="noStrike" dirty="0">
              <a:solidFill>
                <a:srgbClr val="243263"/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AEBB68B-EE41-9002-B935-49CDE6E8BBAB}"/>
              </a:ext>
            </a:extLst>
          </p:cNvPr>
          <p:cNvSpPr txBox="1"/>
          <p:nvPr/>
        </p:nvSpPr>
        <p:spPr>
          <a:xfrm>
            <a:off x="7750328" y="2200468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sz="1800" u="none" strike="noStrike" dirty="0" err="1">
                <a:solidFill>
                  <a:srgbClr val="243263"/>
                </a:solidFill>
                <a:effectLst/>
              </a:rPr>
              <a:t>Lorem</a:t>
            </a:r>
            <a:r>
              <a:rPr lang="pt-BR" sz="1800" u="none" strike="noStrike" dirty="0">
                <a:solidFill>
                  <a:srgbClr val="243263"/>
                </a:solidFill>
                <a:effectLst/>
              </a:rPr>
              <a:t> ipsum </a:t>
            </a:r>
            <a:r>
              <a:rPr lang="pt-BR" sz="1800" u="none" strike="noStrike" dirty="0" err="1">
                <a:solidFill>
                  <a:srgbClr val="243263"/>
                </a:solidFill>
                <a:effectLst/>
              </a:rPr>
              <a:t>dolor</a:t>
            </a:r>
            <a:r>
              <a:rPr lang="pt-BR" sz="1800" u="none" strike="noStrike" dirty="0">
                <a:solidFill>
                  <a:srgbClr val="243263"/>
                </a:solidFill>
                <a:effectLst/>
              </a:rPr>
              <a:t> </a:t>
            </a:r>
            <a:endParaRPr lang="pt-BR" sz="1800" i="0" u="none" strike="noStrike" dirty="0">
              <a:solidFill>
                <a:srgbClr val="243263"/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78D4106F-44FC-0194-E7D7-A9C8B96F5039}"/>
              </a:ext>
            </a:extLst>
          </p:cNvPr>
          <p:cNvSpPr/>
          <p:nvPr/>
        </p:nvSpPr>
        <p:spPr>
          <a:xfrm>
            <a:off x="1702430" y="2975999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grpSp>
        <p:nvGrpSpPr>
          <p:cNvPr id="28" name="Group 43">
            <a:extLst>
              <a:ext uri="{FF2B5EF4-FFF2-40B4-BE49-F238E27FC236}">
                <a16:creationId xmlns:a16="http://schemas.microsoft.com/office/drawing/2014/main" id="{AC44B215-2563-8C8E-1460-546A1172913A}"/>
              </a:ext>
            </a:extLst>
          </p:cNvPr>
          <p:cNvGrpSpPr/>
          <p:nvPr/>
        </p:nvGrpSpPr>
        <p:grpSpPr>
          <a:xfrm>
            <a:off x="4169963" y="3268346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29" name="Oval 44">
              <a:extLst>
                <a:ext uri="{FF2B5EF4-FFF2-40B4-BE49-F238E27FC236}">
                  <a16:creationId xmlns:a16="http://schemas.microsoft.com/office/drawing/2014/main" id="{4CA34963-4C91-487C-8BAA-A71FB19D2CB7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L-Shape 45">
              <a:extLst>
                <a:ext uri="{FF2B5EF4-FFF2-40B4-BE49-F238E27FC236}">
                  <a16:creationId xmlns:a16="http://schemas.microsoft.com/office/drawing/2014/main" id="{1D0458A2-3AAC-2612-63B6-69D2B0998601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20DA4FCB-B90E-4501-0917-AEE6E1B3377F}"/>
              </a:ext>
            </a:extLst>
          </p:cNvPr>
          <p:cNvSpPr/>
          <p:nvPr/>
        </p:nvSpPr>
        <p:spPr>
          <a:xfrm>
            <a:off x="4634295" y="2985535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BCB73ECA-7941-9FEC-5B83-E6D96775DCD1}"/>
              </a:ext>
            </a:extLst>
          </p:cNvPr>
          <p:cNvSpPr/>
          <p:nvPr/>
        </p:nvSpPr>
        <p:spPr>
          <a:xfrm>
            <a:off x="7566160" y="2985535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grpSp>
        <p:nvGrpSpPr>
          <p:cNvPr id="33" name="Group 43">
            <a:extLst>
              <a:ext uri="{FF2B5EF4-FFF2-40B4-BE49-F238E27FC236}">
                <a16:creationId xmlns:a16="http://schemas.microsoft.com/office/drawing/2014/main" id="{82FAF62F-5BC3-272C-FF34-CFEB9586FB96}"/>
              </a:ext>
            </a:extLst>
          </p:cNvPr>
          <p:cNvGrpSpPr/>
          <p:nvPr/>
        </p:nvGrpSpPr>
        <p:grpSpPr>
          <a:xfrm>
            <a:off x="7101828" y="3276221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34" name="Oval 44">
              <a:extLst>
                <a:ext uri="{FF2B5EF4-FFF2-40B4-BE49-F238E27FC236}">
                  <a16:creationId xmlns:a16="http://schemas.microsoft.com/office/drawing/2014/main" id="{7408F44A-57BC-05EB-EC60-E4F605A31791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L-Shape 45">
              <a:extLst>
                <a:ext uri="{FF2B5EF4-FFF2-40B4-BE49-F238E27FC236}">
                  <a16:creationId xmlns:a16="http://schemas.microsoft.com/office/drawing/2014/main" id="{068A23F2-FB1E-D9E8-DABB-3602370E30A7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503B790-AC15-33D4-106E-88176D106C7A}"/>
              </a:ext>
            </a:extLst>
          </p:cNvPr>
          <p:cNvSpPr txBox="1"/>
          <p:nvPr/>
        </p:nvSpPr>
        <p:spPr>
          <a:xfrm>
            <a:off x="1827736" y="3267351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b="1" i="0" dirty="0" err="1">
                <a:solidFill>
                  <a:srgbClr val="243263"/>
                </a:solidFill>
              </a:rPr>
              <a:t>Lorem</a:t>
            </a:r>
            <a:r>
              <a:rPr lang="pt-BR" b="1" i="0" dirty="0">
                <a:solidFill>
                  <a:srgbClr val="243263"/>
                </a:solidFill>
              </a:rPr>
              <a:t> ipsum </a:t>
            </a:r>
            <a:r>
              <a:rPr lang="pt-BR" b="1" i="0" dirty="0" err="1">
                <a:solidFill>
                  <a:srgbClr val="243263"/>
                </a:solidFill>
              </a:rPr>
              <a:t>dolor</a:t>
            </a:r>
            <a:r>
              <a:rPr lang="pt-BR" b="1" i="0" dirty="0">
                <a:solidFill>
                  <a:srgbClr val="243263"/>
                </a:solidFill>
              </a:rPr>
              <a:t> </a:t>
            </a:r>
            <a:endParaRPr lang="pt-BR" sz="1800" b="1" i="0" u="none" strike="noStrike" dirty="0">
              <a:solidFill>
                <a:srgbClr val="243263"/>
              </a:solidFill>
              <a:effectLst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AA40ACF-966D-9EE1-F4ED-D9EC704BAE03}"/>
              </a:ext>
            </a:extLst>
          </p:cNvPr>
          <p:cNvSpPr txBox="1"/>
          <p:nvPr/>
        </p:nvSpPr>
        <p:spPr>
          <a:xfrm>
            <a:off x="4807599" y="3237565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dirty="0" err="1">
                <a:solidFill>
                  <a:srgbClr val="243263"/>
                </a:solidFill>
              </a:rPr>
              <a:t>Lorem</a:t>
            </a:r>
            <a:r>
              <a:rPr lang="pt-BR" dirty="0">
                <a:solidFill>
                  <a:srgbClr val="243263"/>
                </a:solidFill>
              </a:rPr>
              <a:t> ipsum </a:t>
            </a:r>
            <a:r>
              <a:rPr lang="pt-BR" dirty="0" err="1">
                <a:solidFill>
                  <a:srgbClr val="243263"/>
                </a:solidFill>
              </a:rPr>
              <a:t>dolor</a:t>
            </a:r>
            <a:r>
              <a:rPr lang="pt-BR" dirty="0">
                <a:solidFill>
                  <a:srgbClr val="243263"/>
                </a:solidFill>
              </a:rPr>
              <a:t> </a:t>
            </a:r>
            <a:endParaRPr lang="pt-BR" dirty="0">
              <a:solidFill>
                <a:srgbClr val="243263"/>
              </a:solidFill>
              <a:latin typeface="Aptos Narrow" panose="020B0004020202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6B343B5-4EE8-F741-558E-5DC2B17AC2FB}"/>
              </a:ext>
            </a:extLst>
          </p:cNvPr>
          <p:cNvSpPr txBox="1"/>
          <p:nvPr/>
        </p:nvSpPr>
        <p:spPr>
          <a:xfrm>
            <a:off x="7725363" y="3244334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dirty="0" err="1">
                <a:solidFill>
                  <a:srgbClr val="243263"/>
                </a:solidFill>
              </a:rPr>
              <a:t>Lorem</a:t>
            </a:r>
            <a:r>
              <a:rPr lang="pt-BR" dirty="0">
                <a:solidFill>
                  <a:srgbClr val="243263"/>
                </a:solidFill>
              </a:rPr>
              <a:t> ipsum </a:t>
            </a:r>
            <a:r>
              <a:rPr lang="pt-BR" dirty="0" err="1">
                <a:solidFill>
                  <a:srgbClr val="243263"/>
                </a:solidFill>
              </a:rPr>
              <a:t>dolor</a:t>
            </a:r>
            <a:r>
              <a:rPr lang="pt-BR" dirty="0">
                <a:solidFill>
                  <a:srgbClr val="243263"/>
                </a:solidFill>
              </a:rPr>
              <a:t> </a:t>
            </a:r>
            <a:endParaRPr lang="pt-BR" dirty="0">
              <a:solidFill>
                <a:srgbClr val="243263"/>
              </a:solidFill>
              <a:latin typeface="Aptos Narrow" panose="020B0004020202020204" pitchFamily="34" charset="0"/>
            </a:endParaRPr>
          </a:p>
        </p:txBody>
      </p:sp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107F3500-9FE6-3CE1-BCC1-5D0FD9EF7B2E}"/>
              </a:ext>
            </a:extLst>
          </p:cNvPr>
          <p:cNvSpPr/>
          <p:nvPr/>
        </p:nvSpPr>
        <p:spPr>
          <a:xfrm>
            <a:off x="1702430" y="4086763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grpSp>
        <p:nvGrpSpPr>
          <p:cNvPr id="40" name="Group 43">
            <a:extLst>
              <a:ext uri="{FF2B5EF4-FFF2-40B4-BE49-F238E27FC236}">
                <a16:creationId xmlns:a16="http://schemas.microsoft.com/office/drawing/2014/main" id="{C498C91D-7D3B-DA8D-FB92-FBDA685454D5}"/>
              </a:ext>
            </a:extLst>
          </p:cNvPr>
          <p:cNvGrpSpPr/>
          <p:nvPr/>
        </p:nvGrpSpPr>
        <p:grpSpPr>
          <a:xfrm>
            <a:off x="4169963" y="4379110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41" name="Oval 44">
              <a:extLst>
                <a:ext uri="{FF2B5EF4-FFF2-40B4-BE49-F238E27FC236}">
                  <a16:creationId xmlns:a16="http://schemas.microsoft.com/office/drawing/2014/main" id="{BFA01143-FFBB-7D24-0DDD-2B85D2229D9A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L-Shape 45">
              <a:extLst>
                <a:ext uri="{FF2B5EF4-FFF2-40B4-BE49-F238E27FC236}">
                  <a16:creationId xmlns:a16="http://schemas.microsoft.com/office/drawing/2014/main" id="{C4148D29-54B5-4A77-8620-662A230D5F67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45281BD3-966D-33DE-FC85-87679BB0CF1B}"/>
              </a:ext>
            </a:extLst>
          </p:cNvPr>
          <p:cNvSpPr/>
          <p:nvPr/>
        </p:nvSpPr>
        <p:spPr>
          <a:xfrm>
            <a:off x="4634295" y="4096299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9101A88E-02E8-01AD-8395-8CD16E18B54B}"/>
              </a:ext>
            </a:extLst>
          </p:cNvPr>
          <p:cNvSpPr/>
          <p:nvPr/>
        </p:nvSpPr>
        <p:spPr>
          <a:xfrm>
            <a:off x="7566160" y="4096299"/>
            <a:ext cx="2651702" cy="953032"/>
          </a:xfrm>
          <a:prstGeom prst="roundRect">
            <a:avLst>
              <a:gd name="adj" fmla="val 4297"/>
            </a:avLst>
          </a:prstGeom>
          <a:solidFill>
            <a:srgbClr val="FFFFFF"/>
          </a:solidFill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grpSp>
        <p:nvGrpSpPr>
          <p:cNvPr id="45" name="Group 43">
            <a:extLst>
              <a:ext uri="{FF2B5EF4-FFF2-40B4-BE49-F238E27FC236}">
                <a16:creationId xmlns:a16="http://schemas.microsoft.com/office/drawing/2014/main" id="{66A2E26D-3D4C-382A-3D10-FD7F5957A495}"/>
              </a:ext>
            </a:extLst>
          </p:cNvPr>
          <p:cNvGrpSpPr/>
          <p:nvPr/>
        </p:nvGrpSpPr>
        <p:grpSpPr>
          <a:xfrm>
            <a:off x="7101828" y="4386985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FF7525E0-AC85-08F2-8814-038D8C1EAE87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L-Shape 45">
              <a:extLst>
                <a:ext uri="{FF2B5EF4-FFF2-40B4-BE49-F238E27FC236}">
                  <a16:creationId xmlns:a16="http://schemas.microsoft.com/office/drawing/2014/main" id="{8444007C-220F-87AA-9EE5-ED61A5AC1EE8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4481114-64B1-D623-D3D7-25D5C87B8378}"/>
              </a:ext>
            </a:extLst>
          </p:cNvPr>
          <p:cNvSpPr txBox="1"/>
          <p:nvPr/>
        </p:nvSpPr>
        <p:spPr>
          <a:xfrm>
            <a:off x="1856201" y="4386487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b="1" dirty="0" err="1">
                <a:solidFill>
                  <a:srgbClr val="243263"/>
                </a:solidFill>
              </a:rPr>
              <a:t>Lorem</a:t>
            </a:r>
            <a:r>
              <a:rPr lang="pt-BR" b="1" dirty="0">
                <a:solidFill>
                  <a:srgbClr val="243263"/>
                </a:solidFill>
              </a:rPr>
              <a:t> ipsum </a:t>
            </a:r>
            <a:r>
              <a:rPr lang="pt-BR" b="1" dirty="0" err="1">
                <a:solidFill>
                  <a:srgbClr val="243263"/>
                </a:solidFill>
              </a:rPr>
              <a:t>dolor</a:t>
            </a:r>
            <a:r>
              <a:rPr lang="pt-BR" b="1" dirty="0">
                <a:solidFill>
                  <a:srgbClr val="243263"/>
                </a:solidFill>
              </a:rPr>
              <a:t> </a:t>
            </a:r>
            <a:endParaRPr lang="pt-BR" b="1" dirty="0">
              <a:solidFill>
                <a:srgbClr val="243263"/>
              </a:solidFill>
              <a:latin typeface="Aptos Narrow" panose="020B00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3FB8899-4DFA-59F5-F59C-4E54DE429E99}"/>
              </a:ext>
            </a:extLst>
          </p:cNvPr>
          <p:cNvSpPr txBox="1"/>
          <p:nvPr/>
        </p:nvSpPr>
        <p:spPr>
          <a:xfrm>
            <a:off x="4807599" y="4348329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dirty="0" err="1">
                <a:solidFill>
                  <a:srgbClr val="243263"/>
                </a:solidFill>
              </a:rPr>
              <a:t>Lorem</a:t>
            </a:r>
            <a:r>
              <a:rPr lang="pt-BR" dirty="0">
                <a:solidFill>
                  <a:srgbClr val="243263"/>
                </a:solidFill>
              </a:rPr>
              <a:t> ipsum </a:t>
            </a:r>
            <a:r>
              <a:rPr lang="pt-BR" dirty="0" err="1">
                <a:solidFill>
                  <a:srgbClr val="243263"/>
                </a:solidFill>
              </a:rPr>
              <a:t>dolor</a:t>
            </a:r>
            <a:r>
              <a:rPr lang="pt-BR" dirty="0">
                <a:solidFill>
                  <a:srgbClr val="243263"/>
                </a:solidFill>
              </a:rPr>
              <a:t> </a:t>
            </a:r>
            <a:endParaRPr lang="pt-BR" dirty="0">
              <a:solidFill>
                <a:srgbClr val="243263"/>
              </a:solidFill>
              <a:latin typeface="Aptos Narrow" panose="020B000402020202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C1B04560-C968-48CD-1F90-ADFB9715497C}"/>
              </a:ext>
            </a:extLst>
          </p:cNvPr>
          <p:cNvSpPr txBox="1"/>
          <p:nvPr/>
        </p:nvSpPr>
        <p:spPr>
          <a:xfrm>
            <a:off x="7725363" y="4354327"/>
            <a:ext cx="233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buNone/>
            </a:pPr>
            <a:r>
              <a:rPr lang="pt-BR" dirty="0" err="1">
                <a:solidFill>
                  <a:srgbClr val="243263"/>
                </a:solidFill>
              </a:rPr>
              <a:t>Lorem</a:t>
            </a:r>
            <a:r>
              <a:rPr lang="pt-BR" dirty="0">
                <a:solidFill>
                  <a:srgbClr val="243263"/>
                </a:solidFill>
              </a:rPr>
              <a:t> ipsum </a:t>
            </a:r>
            <a:r>
              <a:rPr lang="pt-BR" dirty="0" err="1">
                <a:solidFill>
                  <a:srgbClr val="243263"/>
                </a:solidFill>
              </a:rPr>
              <a:t>dolor</a:t>
            </a:r>
            <a:r>
              <a:rPr lang="pt-BR" dirty="0">
                <a:solidFill>
                  <a:srgbClr val="243263"/>
                </a:solidFill>
              </a:rPr>
              <a:t> </a:t>
            </a:r>
            <a:endParaRPr lang="pt-BR" dirty="0">
              <a:solidFill>
                <a:srgbClr val="243263"/>
              </a:solidFill>
              <a:latin typeface="Aptos Narrow" panose="020B0004020202020204" pitchFamily="34" charset="0"/>
            </a:endParaRPr>
          </a:p>
        </p:txBody>
      </p:sp>
      <p:grpSp>
        <p:nvGrpSpPr>
          <p:cNvPr id="51" name="Group 43">
            <a:extLst>
              <a:ext uri="{FF2B5EF4-FFF2-40B4-BE49-F238E27FC236}">
                <a16:creationId xmlns:a16="http://schemas.microsoft.com/office/drawing/2014/main" id="{BE4B2BB7-A41E-D8B7-0A33-3BC6E467FA6E}"/>
              </a:ext>
            </a:extLst>
          </p:cNvPr>
          <p:cNvGrpSpPr/>
          <p:nvPr/>
        </p:nvGrpSpPr>
        <p:grpSpPr>
          <a:xfrm>
            <a:off x="10911828" y="2220049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DEAE573B-6FDD-20DF-7C72-63815076DEA0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L-Shape 45">
              <a:extLst>
                <a:ext uri="{FF2B5EF4-FFF2-40B4-BE49-F238E27FC236}">
                  <a16:creationId xmlns:a16="http://schemas.microsoft.com/office/drawing/2014/main" id="{616747E6-894F-A6D2-A120-AFC96D7C8BF2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grpSp>
        <p:nvGrpSpPr>
          <p:cNvPr id="54" name="Group 43">
            <a:extLst>
              <a:ext uri="{FF2B5EF4-FFF2-40B4-BE49-F238E27FC236}">
                <a16:creationId xmlns:a16="http://schemas.microsoft.com/office/drawing/2014/main" id="{06334978-EAC2-6496-5856-9B52E6CB0C56}"/>
              </a:ext>
            </a:extLst>
          </p:cNvPr>
          <p:cNvGrpSpPr/>
          <p:nvPr/>
        </p:nvGrpSpPr>
        <p:grpSpPr>
          <a:xfrm>
            <a:off x="10911828" y="3303180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55" name="Oval 44">
              <a:extLst>
                <a:ext uri="{FF2B5EF4-FFF2-40B4-BE49-F238E27FC236}">
                  <a16:creationId xmlns:a16="http://schemas.microsoft.com/office/drawing/2014/main" id="{810222C9-3422-D059-BD61-8F7C65CBC670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L-Shape 45">
              <a:extLst>
                <a:ext uri="{FF2B5EF4-FFF2-40B4-BE49-F238E27FC236}">
                  <a16:creationId xmlns:a16="http://schemas.microsoft.com/office/drawing/2014/main" id="{8A71E663-B296-9DAC-CE29-D42D15611CAC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  <p:grpSp>
        <p:nvGrpSpPr>
          <p:cNvPr id="57" name="Group 43">
            <a:extLst>
              <a:ext uri="{FF2B5EF4-FFF2-40B4-BE49-F238E27FC236}">
                <a16:creationId xmlns:a16="http://schemas.microsoft.com/office/drawing/2014/main" id="{45184640-B0C1-BAB3-2C99-E55D4D2F8F12}"/>
              </a:ext>
            </a:extLst>
          </p:cNvPr>
          <p:cNvGrpSpPr/>
          <p:nvPr/>
        </p:nvGrpSpPr>
        <p:grpSpPr>
          <a:xfrm>
            <a:off x="10911828" y="4413944"/>
            <a:ext cx="368337" cy="368337"/>
            <a:chOff x="5613742" y="3187698"/>
            <a:chExt cx="585576" cy="585576"/>
          </a:xfrm>
          <a:solidFill>
            <a:srgbClr val="FF6610"/>
          </a:solidFill>
        </p:grpSpPr>
        <p:sp>
          <p:nvSpPr>
            <p:cNvPr id="58" name="Oval 44">
              <a:extLst>
                <a:ext uri="{FF2B5EF4-FFF2-40B4-BE49-F238E27FC236}">
                  <a16:creationId xmlns:a16="http://schemas.microsoft.com/office/drawing/2014/main" id="{847F8349-A728-E10D-213A-41EAE19A7CC9}"/>
                </a:ext>
              </a:extLst>
            </p:cNvPr>
            <p:cNvSpPr/>
            <p:nvPr/>
          </p:nvSpPr>
          <p:spPr>
            <a:xfrm>
              <a:off x="5613742" y="3187698"/>
              <a:ext cx="585576" cy="585576"/>
            </a:xfrm>
            <a:prstGeom prst="ellips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marL="0" marR="0" indent="0" algn="l" defTabSz="1219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L-Shape 45">
              <a:extLst>
                <a:ext uri="{FF2B5EF4-FFF2-40B4-BE49-F238E27FC236}">
                  <a16:creationId xmlns:a16="http://schemas.microsoft.com/office/drawing/2014/main" id="{D3643763-26EF-DA4B-6294-380DDF7B1D1F}"/>
                </a:ext>
              </a:extLst>
            </p:cNvPr>
            <p:cNvSpPr/>
            <p:nvPr/>
          </p:nvSpPr>
          <p:spPr>
            <a:xfrm rot="13500000">
              <a:off x="5789039" y="3403963"/>
              <a:ext cx="178087" cy="178087"/>
            </a:xfrm>
            <a:prstGeom prst="corner">
              <a:avLst>
                <a:gd name="adj1" fmla="val 22534"/>
                <a:gd name="adj2" fmla="val 22691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600" dirty="0">
                <a:latin typeface="Margem" panose="02010503040201020203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82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31A5A-4AA4-6395-4B7F-45D18484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6ECC0F1-6B58-6E12-6605-A11F3792901B}"/>
              </a:ext>
            </a:extLst>
          </p:cNvPr>
          <p:cNvSpPr txBox="1">
            <a:spLocks/>
          </p:cNvSpPr>
          <p:nvPr/>
        </p:nvSpPr>
        <p:spPr>
          <a:xfrm>
            <a:off x="5610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b="1" kern="1200" dirty="0" smtClean="0">
                <a:solidFill>
                  <a:srgbClr val="FF661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/>
              <a:t>Caixas de texto</a:t>
            </a:r>
          </a:p>
        </p:txBody>
      </p:sp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F4C7D708-C257-2C04-5CBF-DD5DA4C31893}"/>
              </a:ext>
            </a:extLst>
          </p:cNvPr>
          <p:cNvSpPr/>
          <p:nvPr/>
        </p:nvSpPr>
        <p:spPr>
          <a:xfrm>
            <a:off x="482676" y="3455122"/>
            <a:ext cx="3390512" cy="2762793"/>
          </a:xfrm>
          <a:prstGeom prst="roundRect">
            <a:avLst>
              <a:gd name="adj" fmla="val 3142"/>
            </a:avLst>
          </a:prstGeom>
          <a:solidFill>
            <a:srgbClr val="243263"/>
          </a:solidFill>
          <a:ln w="6350">
            <a:noFill/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 dirty="0">
              <a:latin typeface="Margem" panose="02010503040201020203" pitchFamily="2" charset="77"/>
            </a:endParaRPr>
          </a:p>
        </p:txBody>
      </p:sp>
      <p:sp>
        <p:nvSpPr>
          <p:cNvPr id="3" name="Rectangle: Rounded Corners 46">
            <a:extLst>
              <a:ext uri="{FF2B5EF4-FFF2-40B4-BE49-F238E27FC236}">
                <a16:creationId xmlns:a16="http://schemas.microsoft.com/office/drawing/2014/main" id="{F8034B34-2585-A8AF-A1F0-C618E89ADE3E}"/>
              </a:ext>
            </a:extLst>
          </p:cNvPr>
          <p:cNvSpPr/>
          <p:nvPr/>
        </p:nvSpPr>
        <p:spPr>
          <a:xfrm>
            <a:off x="468931" y="1336888"/>
            <a:ext cx="3390512" cy="1768370"/>
          </a:xfrm>
          <a:prstGeom prst="roundRect">
            <a:avLst>
              <a:gd name="adj" fmla="val 3142"/>
            </a:avLst>
          </a:prstGeom>
          <a:solidFill>
            <a:srgbClr val="243263"/>
          </a:solidFill>
          <a:ln w="6350">
            <a:noFill/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 dirty="0">
              <a:solidFill>
                <a:srgbClr val="243263"/>
              </a:solidFill>
              <a:latin typeface="Margem" panose="02010503040201020203" pitchFamily="2" charset="77"/>
            </a:endParaRPr>
          </a:p>
        </p:txBody>
      </p:sp>
      <p:sp>
        <p:nvSpPr>
          <p:cNvPr id="4" name="Rectangle: Rounded Corners 46">
            <a:extLst>
              <a:ext uri="{FF2B5EF4-FFF2-40B4-BE49-F238E27FC236}">
                <a16:creationId xmlns:a16="http://schemas.microsoft.com/office/drawing/2014/main" id="{A8762631-C937-5B0D-2E4D-F964093B2B67}"/>
              </a:ext>
            </a:extLst>
          </p:cNvPr>
          <p:cNvSpPr/>
          <p:nvPr/>
        </p:nvSpPr>
        <p:spPr>
          <a:xfrm>
            <a:off x="4344926" y="3455123"/>
            <a:ext cx="3390512" cy="2762794"/>
          </a:xfrm>
          <a:prstGeom prst="roundRect">
            <a:avLst>
              <a:gd name="adj" fmla="val 3142"/>
            </a:avLst>
          </a:prstGeom>
          <a:solidFill>
            <a:srgbClr val="FF5F05"/>
          </a:solidFill>
          <a:ln w="6350">
            <a:noFill/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 dirty="0">
              <a:latin typeface="Margem" panose="02010503040201020203" pitchFamily="2" charset="77"/>
            </a:endParaRPr>
          </a:p>
        </p:txBody>
      </p:sp>
      <p:sp>
        <p:nvSpPr>
          <p:cNvPr id="5" name="Rectangle: Rounded Corners 46">
            <a:extLst>
              <a:ext uri="{FF2B5EF4-FFF2-40B4-BE49-F238E27FC236}">
                <a16:creationId xmlns:a16="http://schemas.microsoft.com/office/drawing/2014/main" id="{47F4CBCF-F289-4A3D-47F3-1E5EB0CBE96F}"/>
              </a:ext>
            </a:extLst>
          </p:cNvPr>
          <p:cNvSpPr/>
          <p:nvPr/>
        </p:nvSpPr>
        <p:spPr>
          <a:xfrm>
            <a:off x="4331181" y="1336888"/>
            <a:ext cx="3390512" cy="1768370"/>
          </a:xfrm>
          <a:prstGeom prst="roundRect">
            <a:avLst>
              <a:gd name="adj" fmla="val 3142"/>
            </a:avLst>
          </a:prstGeom>
          <a:solidFill>
            <a:srgbClr val="FF5F05"/>
          </a:solidFill>
          <a:ln w="6350">
            <a:noFill/>
            <a:miter lim="400000"/>
          </a:ln>
          <a:effectLst/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Tahoma"/>
              </a:defRPr>
            </a:pPr>
            <a:endParaRPr dirty="0">
              <a:latin typeface="Margem" panose="02010503040201020203" pitchFamily="2" charset="77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9A7F3E6-0DF4-6EEB-F8B6-B8D64D3CA5B8}"/>
              </a:ext>
            </a:extLst>
          </p:cNvPr>
          <p:cNvSpPr/>
          <p:nvPr/>
        </p:nvSpPr>
        <p:spPr>
          <a:xfrm>
            <a:off x="8177349" y="1351686"/>
            <a:ext cx="3601142" cy="1753572"/>
          </a:xfrm>
          <a:prstGeom prst="roundRect">
            <a:avLst>
              <a:gd name="adj" fmla="val 5473"/>
            </a:avLst>
          </a:prstGeom>
          <a:noFill/>
          <a:ln w="12700" cap="flat">
            <a:solidFill>
              <a:srgbClr val="FF661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7E93E878-166B-21C4-3DB4-B89A7969C636}"/>
              </a:ext>
            </a:extLst>
          </p:cNvPr>
          <p:cNvSpPr/>
          <p:nvPr/>
        </p:nvSpPr>
        <p:spPr>
          <a:xfrm>
            <a:off x="8177349" y="3455123"/>
            <a:ext cx="3601142" cy="2762792"/>
          </a:xfrm>
          <a:prstGeom prst="roundRect">
            <a:avLst>
              <a:gd name="adj" fmla="val 5473"/>
            </a:avLst>
          </a:prstGeom>
          <a:noFill/>
          <a:ln w="12700" cap="flat">
            <a:solidFill>
              <a:srgbClr val="24326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marL="0" marR="0" indent="0" algn="l" defTabSz="1219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rgem" panose="02010503040201020203" pitchFamily="2" charset="77"/>
              <a:sym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28FD06-16F8-A1C6-F0B6-2C624B6E3E99}"/>
              </a:ext>
            </a:extLst>
          </p:cNvPr>
          <p:cNvSpPr txBox="1"/>
          <p:nvPr/>
        </p:nvSpPr>
        <p:spPr>
          <a:xfrm>
            <a:off x="940526" y="1672042"/>
            <a:ext cx="239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Lorem</a:t>
            </a:r>
            <a:r>
              <a:rPr lang="pt-BR" dirty="0">
                <a:solidFill>
                  <a:schemeClr val="bg1"/>
                </a:solidFill>
              </a:rPr>
              <a:t> ipsum </a:t>
            </a:r>
            <a:r>
              <a:rPr lang="pt-BR" dirty="0" err="1">
                <a:solidFill>
                  <a:schemeClr val="bg1"/>
                </a:solidFill>
              </a:rPr>
              <a:t>dolor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sit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amet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consectetur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adipiscing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elit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6E1887-4544-ED67-14C0-CFF4225C6CC8}"/>
              </a:ext>
            </a:extLst>
          </p:cNvPr>
          <p:cNvSpPr txBox="1"/>
          <p:nvPr/>
        </p:nvSpPr>
        <p:spPr>
          <a:xfrm>
            <a:off x="4831185" y="1672042"/>
            <a:ext cx="239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Lorem</a:t>
            </a:r>
            <a:r>
              <a:rPr lang="pt-BR" dirty="0">
                <a:solidFill>
                  <a:schemeClr val="bg1"/>
                </a:solidFill>
              </a:rPr>
              <a:t> ipsum </a:t>
            </a:r>
            <a:r>
              <a:rPr lang="pt-BR" dirty="0" err="1">
                <a:solidFill>
                  <a:schemeClr val="bg1"/>
                </a:solidFill>
              </a:rPr>
              <a:t>dolor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sit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amet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consectetur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adipiscing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elit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E2EBB4-2DCA-0D52-0F9C-56BFA65AA8A0}"/>
              </a:ext>
            </a:extLst>
          </p:cNvPr>
          <p:cNvSpPr txBox="1"/>
          <p:nvPr/>
        </p:nvSpPr>
        <p:spPr>
          <a:xfrm>
            <a:off x="8686150" y="1672042"/>
            <a:ext cx="239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EC6822"/>
                </a:solidFill>
              </a:rPr>
              <a:t>Lorem</a:t>
            </a:r>
            <a:r>
              <a:rPr lang="pt-BR" dirty="0">
                <a:solidFill>
                  <a:srgbClr val="EC6822"/>
                </a:solidFill>
              </a:rPr>
              <a:t> ipsum </a:t>
            </a:r>
            <a:r>
              <a:rPr lang="pt-BR" dirty="0" err="1">
                <a:solidFill>
                  <a:srgbClr val="EC6822"/>
                </a:solidFill>
              </a:rPr>
              <a:t>dolor</a:t>
            </a:r>
            <a:r>
              <a:rPr lang="pt-BR" dirty="0">
                <a:solidFill>
                  <a:srgbClr val="EC6822"/>
                </a:solidFill>
              </a:rPr>
              <a:t> </a:t>
            </a:r>
            <a:r>
              <a:rPr lang="pt-BR" dirty="0" err="1">
                <a:solidFill>
                  <a:srgbClr val="EC6822"/>
                </a:solidFill>
              </a:rPr>
              <a:t>sit</a:t>
            </a:r>
            <a:r>
              <a:rPr lang="pt-BR" dirty="0">
                <a:solidFill>
                  <a:srgbClr val="EC6822"/>
                </a:solidFill>
              </a:rPr>
              <a:t> </a:t>
            </a:r>
            <a:r>
              <a:rPr lang="pt-BR" dirty="0" err="1">
                <a:solidFill>
                  <a:srgbClr val="EC6822"/>
                </a:solidFill>
              </a:rPr>
              <a:t>amet</a:t>
            </a:r>
            <a:r>
              <a:rPr lang="pt-BR" dirty="0">
                <a:solidFill>
                  <a:srgbClr val="EC6822"/>
                </a:solidFill>
              </a:rPr>
              <a:t>, </a:t>
            </a:r>
            <a:r>
              <a:rPr lang="pt-BR" dirty="0" err="1">
                <a:solidFill>
                  <a:srgbClr val="EC6822"/>
                </a:solidFill>
              </a:rPr>
              <a:t>consectetur</a:t>
            </a:r>
            <a:r>
              <a:rPr lang="pt-BR" dirty="0">
                <a:solidFill>
                  <a:srgbClr val="EC6822"/>
                </a:solidFill>
              </a:rPr>
              <a:t> </a:t>
            </a:r>
            <a:r>
              <a:rPr lang="pt-BR" dirty="0" err="1">
                <a:solidFill>
                  <a:srgbClr val="EC6822"/>
                </a:solidFill>
              </a:rPr>
              <a:t>adipiscing</a:t>
            </a:r>
            <a:r>
              <a:rPr lang="pt-BR" dirty="0">
                <a:solidFill>
                  <a:srgbClr val="EC6822"/>
                </a:solidFill>
              </a:rPr>
              <a:t> </a:t>
            </a:r>
            <a:r>
              <a:rPr lang="pt-BR" dirty="0" err="1">
                <a:solidFill>
                  <a:srgbClr val="EC6822"/>
                </a:solidFill>
              </a:rPr>
              <a:t>elit</a:t>
            </a:r>
            <a:r>
              <a:rPr lang="pt-BR" dirty="0">
                <a:solidFill>
                  <a:srgbClr val="EC6822"/>
                </a:solidFill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E3C6A7-4691-5E2D-A931-A1457C300F35}"/>
              </a:ext>
            </a:extLst>
          </p:cNvPr>
          <p:cNvSpPr txBox="1"/>
          <p:nvPr/>
        </p:nvSpPr>
        <p:spPr>
          <a:xfrm>
            <a:off x="8686150" y="4249067"/>
            <a:ext cx="239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243264"/>
                </a:solidFill>
              </a:rPr>
              <a:t>Lorem</a:t>
            </a:r>
            <a:r>
              <a:rPr lang="pt-BR" b="1" dirty="0">
                <a:solidFill>
                  <a:srgbClr val="243264"/>
                </a:solidFill>
              </a:rPr>
              <a:t> ipsum </a:t>
            </a:r>
            <a:r>
              <a:rPr lang="pt-BR" b="1" dirty="0" err="1">
                <a:solidFill>
                  <a:srgbClr val="243264"/>
                </a:solidFill>
              </a:rPr>
              <a:t>dolor</a:t>
            </a:r>
            <a:r>
              <a:rPr lang="pt-BR" b="1" dirty="0">
                <a:solidFill>
                  <a:srgbClr val="243264"/>
                </a:solidFill>
              </a:rPr>
              <a:t> </a:t>
            </a:r>
            <a:r>
              <a:rPr lang="pt-BR" b="1" dirty="0" err="1">
                <a:solidFill>
                  <a:srgbClr val="243264"/>
                </a:solidFill>
              </a:rPr>
              <a:t>sit</a:t>
            </a:r>
            <a:r>
              <a:rPr lang="pt-BR" b="1" dirty="0">
                <a:solidFill>
                  <a:srgbClr val="243264"/>
                </a:solidFill>
              </a:rPr>
              <a:t> </a:t>
            </a:r>
            <a:r>
              <a:rPr lang="pt-BR" b="1" dirty="0" err="1">
                <a:solidFill>
                  <a:srgbClr val="243264"/>
                </a:solidFill>
              </a:rPr>
              <a:t>amet</a:t>
            </a:r>
            <a:r>
              <a:rPr lang="pt-BR" b="1" dirty="0">
                <a:solidFill>
                  <a:srgbClr val="243264"/>
                </a:solidFill>
              </a:rPr>
              <a:t>, </a:t>
            </a:r>
            <a:r>
              <a:rPr lang="pt-BR" b="1" dirty="0" err="1">
                <a:solidFill>
                  <a:srgbClr val="243264"/>
                </a:solidFill>
              </a:rPr>
              <a:t>consectetur</a:t>
            </a:r>
            <a:r>
              <a:rPr lang="pt-BR" b="1" dirty="0">
                <a:solidFill>
                  <a:srgbClr val="243264"/>
                </a:solidFill>
              </a:rPr>
              <a:t> </a:t>
            </a:r>
            <a:r>
              <a:rPr lang="pt-BR" b="1" dirty="0" err="1">
                <a:solidFill>
                  <a:srgbClr val="243264"/>
                </a:solidFill>
              </a:rPr>
              <a:t>adipiscing</a:t>
            </a:r>
            <a:r>
              <a:rPr lang="pt-BR" b="1" dirty="0">
                <a:solidFill>
                  <a:srgbClr val="243264"/>
                </a:solidFill>
              </a:rPr>
              <a:t> </a:t>
            </a:r>
            <a:r>
              <a:rPr lang="pt-BR" b="1" dirty="0" err="1">
                <a:solidFill>
                  <a:srgbClr val="243264"/>
                </a:solidFill>
              </a:rPr>
              <a:t>elit</a:t>
            </a:r>
            <a:r>
              <a:rPr lang="pt-BR" b="1" dirty="0">
                <a:solidFill>
                  <a:srgbClr val="243264"/>
                </a:solidFill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97CE31B-C2B6-1CE5-4015-3A6FF1A9D9E4}"/>
              </a:ext>
            </a:extLst>
          </p:cNvPr>
          <p:cNvSpPr txBox="1"/>
          <p:nvPr/>
        </p:nvSpPr>
        <p:spPr>
          <a:xfrm>
            <a:off x="4830017" y="4374853"/>
            <a:ext cx="239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Lorem</a:t>
            </a:r>
            <a:r>
              <a:rPr lang="pt-BR" b="1" dirty="0">
                <a:solidFill>
                  <a:schemeClr val="bg1"/>
                </a:solidFill>
              </a:rPr>
              <a:t> ipsum </a:t>
            </a:r>
            <a:r>
              <a:rPr lang="pt-BR" b="1" dirty="0" err="1">
                <a:solidFill>
                  <a:schemeClr val="bg1"/>
                </a:solidFill>
              </a:rPr>
              <a:t>dolor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sit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amet</a:t>
            </a:r>
            <a:r>
              <a:rPr lang="pt-BR" b="1" dirty="0">
                <a:solidFill>
                  <a:schemeClr val="bg1"/>
                </a:solidFill>
              </a:rPr>
              <a:t>, </a:t>
            </a:r>
            <a:r>
              <a:rPr lang="pt-BR" b="1" dirty="0" err="1">
                <a:solidFill>
                  <a:schemeClr val="bg1"/>
                </a:solidFill>
              </a:rPr>
              <a:t>consectetur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adipiscing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elit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7B9BD1-0AAF-F746-F0F5-EA46C858BAD4}"/>
              </a:ext>
            </a:extLst>
          </p:cNvPr>
          <p:cNvSpPr txBox="1"/>
          <p:nvPr/>
        </p:nvSpPr>
        <p:spPr>
          <a:xfrm>
            <a:off x="1023307" y="4249067"/>
            <a:ext cx="239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Lorem</a:t>
            </a:r>
            <a:r>
              <a:rPr lang="pt-BR" b="1" dirty="0">
                <a:solidFill>
                  <a:schemeClr val="bg1"/>
                </a:solidFill>
              </a:rPr>
              <a:t> ipsum </a:t>
            </a:r>
            <a:r>
              <a:rPr lang="pt-BR" b="1" dirty="0" err="1">
                <a:solidFill>
                  <a:schemeClr val="bg1"/>
                </a:solidFill>
              </a:rPr>
              <a:t>dolor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sit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amet</a:t>
            </a:r>
            <a:r>
              <a:rPr lang="pt-BR" b="1" dirty="0">
                <a:solidFill>
                  <a:schemeClr val="bg1"/>
                </a:solidFill>
              </a:rPr>
              <a:t>, </a:t>
            </a:r>
            <a:r>
              <a:rPr lang="pt-BR" b="1" dirty="0" err="1">
                <a:solidFill>
                  <a:schemeClr val="bg1"/>
                </a:solidFill>
              </a:rPr>
              <a:t>consectetur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adipiscing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elit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81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1EF77-D81F-5042-2934-3EE7A0F8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E0B76-40B4-4705-ED3A-E6CE95F559EC}"/>
              </a:ext>
            </a:extLst>
          </p:cNvPr>
          <p:cNvSpPr txBox="1">
            <a:spLocks/>
          </p:cNvSpPr>
          <p:nvPr/>
        </p:nvSpPr>
        <p:spPr>
          <a:xfrm>
            <a:off x="56105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b="1" kern="1200" dirty="0" smtClean="0">
                <a:solidFill>
                  <a:srgbClr val="FF661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Família de ícones (Fundo azul)</a:t>
            </a:r>
          </a:p>
        </p:txBody>
      </p:sp>
      <p:pic>
        <p:nvPicPr>
          <p:cNvPr id="84" name="Imagem 83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EEC69E07-4A79-FF8F-62E4-BE363685C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58" y="2139466"/>
            <a:ext cx="720000" cy="720000"/>
          </a:xfrm>
          <a:prstGeom prst="rect">
            <a:avLst/>
          </a:prstGeom>
        </p:spPr>
      </p:pic>
      <p:pic>
        <p:nvPicPr>
          <p:cNvPr id="86" name="Imagem 85" descr="Ícone&#10;&#10;O conteúdo gerado por IA pode estar incorreto.">
            <a:extLst>
              <a:ext uri="{FF2B5EF4-FFF2-40B4-BE49-F238E27FC236}">
                <a16:creationId xmlns:a16="http://schemas.microsoft.com/office/drawing/2014/main" id="{D0E63C6F-4704-7526-F25D-5822E4A55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72" y="5098829"/>
            <a:ext cx="420380" cy="720000"/>
          </a:xfrm>
          <a:prstGeom prst="rect">
            <a:avLst/>
          </a:prstGeom>
        </p:spPr>
      </p:pic>
      <p:pic>
        <p:nvPicPr>
          <p:cNvPr id="88" name="Imagem 87" descr="Ícone&#10;&#10;O conteúdo gerado por IA pode estar incorreto.">
            <a:extLst>
              <a:ext uri="{FF2B5EF4-FFF2-40B4-BE49-F238E27FC236}">
                <a16:creationId xmlns:a16="http://schemas.microsoft.com/office/drawing/2014/main" id="{77C6577F-0A9F-934F-D38D-B3145B9E7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29" y="1166822"/>
            <a:ext cx="718520" cy="720000"/>
          </a:xfrm>
          <a:prstGeom prst="rect">
            <a:avLst/>
          </a:prstGeom>
        </p:spPr>
      </p:pic>
      <p:pic>
        <p:nvPicPr>
          <p:cNvPr id="90" name="Imagem 89" descr="Ícone&#10;&#10;O conteúdo gerado por IA pode estar incorreto.">
            <a:extLst>
              <a:ext uri="{FF2B5EF4-FFF2-40B4-BE49-F238E27FC236}">
                <a16:creationId xmlns:a16="http://schemas.microsoft.com/office/drawing/2014/main" id="{1F2B3E21-FA60-76F3-1936-24BF14ECA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81" y="5106940"/>
            <a:ext cx="871876" cy="714062"/>
          </a:xfrm>
          <a:prstGeom prst="rect">
            <a:avLst/>
          </a:prstGeom>
        </p:spPr>
      </p:pic>
      <p:pic>
        <p:nvPicPr>
          <p:cNvPr id="92" name="Imagem 91" descr="Ícone&#10;&#10;O conteúdo gerado por IA pode estar incorreto.">
            <a:extLst>
              <a:ext uri="{FF2B5EF4-FFF2-40B4-BE49-F238E27FC236}">
                <a16:creationId xmlns:a16="http://schemas.microsoft.com/office/drawing/2014/main" id="{AF086A55-BD18-BBD1-CE45-5D13AED94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66" y="3036397"/>
            <a:ext cx="701699" cy="870744"/>
          </a:xfrm>
          <a:prstGeom prst="rect">
            <a:avLst/>
          </a:prstGeom>
        </p:spPr>
      </p:pic>
      <p:pic>
        <p:nvPicPr>
          <p:cNvPr id="94" name="Imagem 93" descr="Ícone&#10;&#10;O conteúdo gerado por IA pode estar incorreto.">
            <a:extLst>
              <a:ext uri="{FF2B5EF4-FFF2-40B4-BE49-F238E27FC236}">
                <a16:creationId xmlns:a16="http://schemas.microsoft.com/office/drawing/2014/main" id="{F24DBEA9-6459-0E0F-B41E-B658270D2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90" y="4093438"/>
            <a:ext cx="721500" cy="720000"/>
          </a:xfrm>
          <a:prstGeom prst="rect">
            <a:avLst/>
          </a:prstGeom>
        </p:spPr>
      </p:pic>
      <p:pic>
        <p:nvPicPr>
          <p:cNvPr id="96" name="Imagem 95" descr="Ícone&#10;&#10;O conteúdo gerado por IA pode estar incorreto.">
            <a:extLst>
              <a:ext uri="{FF2B5EF4-FFF2-40B4-BE49-F238E27FC236}">
                <a16:creationId xmlns:a16="http://schemas.microsoft.com/office/drawing/2014/main" id="{025627B9-8454-0A3B-48B6-CA8F50BBB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64" y="1161262"/>
            <a:ext cx="660380" cy="720000"/>
          </a:xfrm>
          <a:prstGeom prst="rect">
            <a:avLst/>
          </a:prstGeom>
        </p:spPr>
      </p:pic>
      <p:pic>
        <p:nvPicPr>
          <p:cNvPr id="98" name="Imagem 97" descr="Ícone&#10;&#10;O conteúdo gerado por IA pode estar incorreto.">
            <a:extLst>
              <a:ext uri="{FF2B5EF4-FFF2-40B4-BE49-F238E27FC236}">
                <a16:creationId xmlns:a16="http://schemas.microsoft.com/office/drawing/2014/main" id="{40AEE5F9-C7B9-F130-E708-A7829D559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8" y="3149465"/>
            <a:ext cx="690700" cy="708503"/>
          </a:xfrm>
          <a:prstGeom prst="rect">
            <a:avLst/>
          </a:prstGeom>
        </p:spPr>
      </p:pic>
      <p:pic>
        <p:nvPicPr>
          <p:cNvPr id="100" name="Imagem 99" descr="Ícone&#10;&#10;O conteúdo gerado por IA pode estar incorreto.">
            <a:extLst>
              <a:ext uri="{FF2B5EF4-FFF2-40B4-BE49-F238E27FC236}">
                <a16:creationId xmlns:a16="http://schemas.microsoft.com/office/drawing/2014/main" id="{9B58EC5E-318D-9F32-98FD-F4162AD89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47" y="2086790"/>
            <a:ext cx="660380" cy="720000"/>
          </a:xfrm>
          <a:prstGeom prst="rect">
            <a:avLst/>
          </a:prstGeom>
        </p:spPr>
      </p:pic>
      <p:pic>
        <p:nvPicPr>
          <p:cNvPr id="102" name="Imagem 101" descr="Ícone&#10;&#10;O conteúdo gerado por IA pode estar incorreto.">
            <a:extLst>
              <a:ext uri="{FF2B5EF4-FFF2-40B4-BE49-F238E27FC236}">
                <a16:creationId xmlns:a16="http://schemas.microsoft.com/office/drawing/2014/main" id="{0559F6E6-D0EF-74E4-F421-B94ACF8C88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00" y="1139783"/>
            <a:ext cx="682740" cy="720000"/>
          </a:xfrm>
          <a:prstGeom prst="rect">
            <a:avLst/>
          </a:prstGeom>
        </p:spPr>
      </p:pic>
      <p:pic>
        <p:nvPicPr>
          <p:cNvPr id="104" name="Imagem 103" descr="Ícone&#10;&#10;O conteúdo gerado por IA pode estar incorreto.">
            <a:extLst>
              <a:ext uri="{FF2B5EF4-FFF2-40B4-BE49-F238E27FC236}">
                <a16:creationId xmlns:a16="http://schemas.microsoft.com/office/drawing/2014/main" id="{E14DD60A-BF48-D388-C4D7-24B136FFD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57" y="3172777"/>
            <a:ext cx="952482" cy="633676"/>
          </a:xfrm>
          <a:prstGeom prst="rect">
            <a:avLst/>
          </a:prstGeom>
        </p:spPr>
      </p:pic>
      <p:pic>
        <p:nvPicPr>
          <p:cNvPr id="106" name="Imagem 105" descr="Ícone&#10;&#10;O conteúdo gerado por IA pode estar incorreto.">
            <a:extLst>
              <a:ext uri="{FF2B5EF4-FFF2-40B4-BE49-F238E27FC236}">
                <a16:creationId xmlns:a16="http://schemas.microsoft.com/office/drawing/2014/main" id="{5E5AE7C8-DD91-D8A3-FE3F-A9D7470992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94" y="2036702"/>
            <a:ext cx="913073" cy="837612"/>
          </a:xfrm>
          <a:prstGeom prst="rect">
            <a:avLst/>
          </a:prstGeom>
        </p:spPr>
      </p:pic>
      <p:pic>
        <p:nvPicPr>
          <p:cNvPr id="108" name="Imagem 107" descr="Logotipo, Ícone&#10;&#10;O conteúdo gerado por IA pode estar incorreto.">
            <a:extLst>
              <a:ext uri="{FF2B5EF4-FFF2-40B4-BE49-F238E27FC236}">
                <a16:creationId xmlns:a16="http://schemas.microsoft.com/office/drawing/2014/main" id="{F2E8A51E-94F7-1DF4-B016-24F96796F9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55" y="4065131"/>
            <a:ext cx="720000" cy="720000"/>
          </a:xfrm>
          <a:prstGeom prst="rect">
            <a:avLst/>
          </a:prstGeom>
        </p:spPr>
      </p:pic>
      <p:pic>
        <p:nvPicPr>
          <p:cNvPr id="110" name="Imagem 109" descr="Ícone&#10;&#10;O conteúdo gerado por IA pode estar incorreto.">
            <a:extLst>
              <a:ext uri="{FF2B5EF4-FFF2-40B4-BE49-F238E27FC236}">
                <a16:creationId xmlns:a16="http://schemas.microsoft.com/office/drawing/2014/main" id="{0F2AA6CC-C26A-AA61-3EA3-CDA51A2F17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8" y="4063027"/>
            <a:ext cx="599500" cy="720000"/>
          </a:xfrm>
          <a:prstGeom prst="rect">
            <a:avLst/>
          </a:prstGeom>
        </p:spPr>
      </p:pic>
      <p:pic>
        <p:nvPicPr>
          <p:cNvPr id="112" name="Imagem 111" descr="Ícone&#10;&#10;O conteúdo gerado por IA pode estar incorreto.">
            <a:extLst>
              <a:ext uri="{FF2B5EF4-FFF2-40B4-BE49-F238E27FC236}">
                <a16:creationId xmlns:a16="http://schemas.microsoft.com/office/drawing/2014/main" id="{9DD08654-A6F7-C517-4CA3-0B8F340B6D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41" y="1169581"/>
            <a:ext cx="630560" cy="720000"/>
          </a:xfrm>
          <a:prstGeom prst="rect">
            <a:avLst/>
          </a:prstGeom>
        </p:spPr>
      </p:pic>
      <p:pic>
        <p:nvPicPr>
          <p:cNvPr id="114" name="Imagem 113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1492B545-9D0C-7FCC-C92F-E8EBC5B56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01" y="3035764"/>
            <a:ext cx="725568" cy="776444"/>
          </a:xfrm>
          <a:prstGeom prst="rect">
            <a:avLst/>
          </a:prstGeom>
        </p:spPr>
      </p:pic>
      <p:pic>
        <p:nvPicPr>
          <p:cNvPr id="116" name="Imagem 115" descr="Ícone&#10;&#10;O conteúdo gerado por IA pode estar incorreto.">
            <a:extLst>
              <a:ext uri="{FF2B5EF4-FFF2-40B4-BE49-F238E27FC236}">
                <a16:creationId xmlns:a16="http://schemas.microsoft.com/office/drawing/2014/main" id="{C7DA22A5-D95C-3DE7-B957-6BCABFFC83F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36" y="3153035"/>
            <a:ext cx="721500" cy="720000"/>
          </a:xfrm>
          <a:prstGeom prst="rect">
            <a:avLst/>
          </a:prstGeom>
        </p:spPr>
      </p:pic>
      <p:pic>
        <p:nvPicPr>
          <p:cNvPr id="118" name="Imagem 117" descr="Logotipo&#10;&#10;O conteúdo gerado por IA pode estar incorreto.">
            <a:extLst>
              <a:ext uri="{FF2B5EF4-FFF2-40B4-BE49-F238E27FC236}">
                <a16:creationId xmlns:a16="http://schemas.microsoft.com/office/drawing/2014/main" id="{7E5762EA-3D02-073C-7A2F-2DBBE205C4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01" y="1129341"/>
            <a:ext cx="708243" cy="717104"/>
          </a:xfrm>
          <a:prstGeom prst="rect">
            <a:avLst/>
          </a:prstGeom>
        </p:spPr>
      </p:pic>
      <p:pic>
        <p:nvPicPr>
          <p:cNvPr id="120" name="Imagem 119" descr="Uma imagem contendo desenho&#10;&#10;O conteúdo gerado por IA pode estar incorreto.">
            <a:extLst>
              <a:ext uri="{FF2B5EF4-FFF2-40B4-BE49-F238E27FC236}">
                <a16:creationId xmlns:a16="http://schemas.microsoft.com/office/drawing/2014/main" id="{7251C416-BB21-3A83-7CB4-BBE8CA88B5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98" y="4103039"/>
            <a:ext cx="786640" cy="720000"/>
          </a:xfrm>
          <a:prstGeom prst="rect">
            <a:avLst/>
          </a:prstGeom>
        </p:spPr>
      </p:pic>
      <p:pic>
        <p:nvPicPr>
          <p:cNvPr id="122" name="Imagem 121" descr="Ícone&#10;&#10;O conteúdo gerado por IA pode estar incorreto.">
            <a:extLst>
              <a:ext uri="{FF2B5EF4-FFF2-40B4-BE49-F238E27FC236}">
                <a16:creationId xmlns:a16="http://schemas.microsoft.com/office/drawing/2014/main" id="{DDA3444B-D617-7479-382D-4AF4058C06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80" y="4105717"/>
            <a:ext cx="720000" cy="720000"/>
          </a:xfrm>
          <a:prstGeom prst="rect">
            <a:avLst/>
          </a:prstGeom>
        </p:spPr>
      </p:pic>
      <p:pic>
        <p:nvPicPr>
          <p:cNvPr id="124" name="Imagem 123" descr="Ícone&#10;&#10;O conteúdo gerado por IA pode estar incorreto.">
            <a:extLst>
              <a:ext uri="{FF2B5EF4-FFF2-40B4-BE49-F238E27FC236}">
                <a16:creationId xmlns:a16="http://schemas.microsoft.com/office/drawing/2014/main" id="{2B944E20-D813-4277-F7BA-FE2C393006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35" y="2086220"/>
            <a:ext cx="578985" cy="829606"/>
          </a:xfrm>
          <a:prstGeom prst="rect">
            <a:avLst/>
          </a:prstGeom>
        </p:spPr>
      </p:pic>
      <p:pic>
        <p:nvPicPr>
          <p:cNvPr id="126" name="Imagem 125" descr="Ícone&#10;&#10;O conteúdo gerado por IA pode estar incorreto.">
            <a:extLst>
              <a:ext uri="{FF2B5EF4-FFF2-40B4-BE49-F238E27FC236}">
                <a16:creationId xmlns:a16="http://schemas.microsoft.com/office/drawing/2014/main" id="{65495466-6510-6200-81EE-DAAC23EE306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8" y="3079548"/>
            <a:ext cx="602240" cy="720000"/>
          </a:xfrm>
          <a:prstGeom prst="rect">
            <a:avLst/>
          </a:prstGeom>
        </p:spPr>
      </p:pic>
      <p:pic>
        <p:nvPicPr>
          <p:cNvPr id="128" name="Imagem 127" descr="Ícone&#10;&#10;O conteúdo gerado por IA pode estar incorreto.">
            <a:extLst>
              <a:ext uri="{FF2B5EF4-FFF2-40B4-BE49-F238E27FC236}">
                <a16:creationId xmlns:a16="http://schemas.microsoft.com/office/drawing/2014/main" id="{B79D0201-6635-AC90-90F9-9DEC83658A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75" y="3153712"/>
            <a:ext cx="720000" cy="720000"/>
          </a:xfrm>
          <a:prstGeom prst="rect">
            <a:avLst/>
          </a:prstGeom>
        </p:spPr>
      </p:pic>
      <p:pic>
        <p:nvPicPr>
          <p:cNvPr id="130" name="Imagem 129" descr="Logotipo&#10;&#10;O conteúdo gerado por IA pode estar incorreto.">
            <a:extLst>
              <a:ext uri="{FF2B5EF4-FFF2-40B4-BE49-F238E27FC236}">
                <a16:creationId xmlns:a16="http://schemas.microsoft.com/office/drawing/2014/main" id="{0425E5DF-45E3-8F1B-9C9B-362FDF37AF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35" y="5104488"/>
            <a:ext cx="1145380" cy="720000"/>
          </a:xfrm>
          <a:prstGeom prst="rect">
            <a:avLst/>
          </a:prstGeom>
        </p:spPr>
      </p:pic>
      <p:pic>
        <p:nvPicPr>
          <p:cNvPr id="132" name="Imagem 131" descr="Ícone&#10;&#10;O conteúdo gerado por IA pode estar incorreto.">
            <a:extLst>
              <a:ext uri="{FF2B5EF4-FFF2-40B4-BE49-F238E27FC236}">
                <a16:creationId xmlns:a16="http://schemas.microsoft.com/office/drawing/2014/main" id="{EF77F69C-B55F-B9CF-B86B-78A4F9E031D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87" y="3994430"/>
            <a:ext cx="1049700" cy="720000"/>
          </a:xfrm>
          <a:prstGeom prst="rect">
            <a:avLst/>
          </a:prstGeom>
        </p:spPr>
      </p:pic>
      <p:pic>
        <p:nvPicPr>
          <p:cNvPr id="134" name="Imagem 133" descr="Logotipo&#10;&#10;O conteúdo gerado por IA pode estar incorreto.">
            <a:extLst>
              <a:ext uri="{FF2B5EF4-FFF2-40B4-BE49-F238E27FC236}">
                <a16:creationId xmlns:a16="http://schemas.microsoft.com/office/drawing/2014/main" id="{FE709B22-1731-9029-3DDF-ECB38BFB6DB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87" y="2259419"/>
            <a:ext cx="784860" cy="720000"/>
          </a:xfrm>
          <a:prstGeom prst="rect">
            <a:avLst/>
          </a:prstGeom>
        </p:spPr>
      </p:pic>
      <p:pic>
        <p:nvPicPr>
          <p:cNvPr id="136" name="Imagem 135" descr="Ícone&#10;&#10;O conteúdo gerado por IA pode estar incorreto.">
            <a:extLst>
              <a:ext uri="{FF2B5EF4-FFF2-40B4-BE49-F238E27FC236}">
                <a16:creationId xmlns:a16="http://schemas.microsoft.com/office/drawing/2014/main" id="{168B5345-58EE-19E1-4905-1A183B9CB5D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39" y="2256878"/>
            <a:ext cx="720000" cy="720000"/>
          </a:xfrm>
          <a:prstGeom prst="rect">
            <a:avLst/>
          </a:prstGeom>
        </p:spPr>
      </p:pic>
      <p:pic>
        <p:nvPicPr>
          <p:cNvPr id="138" name="Imagem 137" descr="Ícone&#10;&#10;O conteúdo gerado por IA pode estar incorreto.">
            <a:extLst>
              <a:ext uri="{FF2B5EF4-FFF2-40B4-BE49-F238E27FC236}">
                <a16:creationId xmlns:a16="http://schemas.microsoft.com/office/drawing/2014/main" id="{3D9B962B-FCBD-65FF-7C09-17E49CCF74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12" y="1174369"/>
            <a:ext cx="862920" cy="720000"/>
          </a:xfrm>
          <a:prstGeom prst="rect">
            <a:avLst/>
          </a:prstGeom>
        </p:spPr>
      </p:pic>
      <p:pic>
        <p:nvPicPr>
          <p:cNvPr id="140" name="Imagem 139" descr="Ícone&#10;&#10;O conteúdo gerado por IA pode estar incorreto.">
            <a:extLst>
              <a:ext uri="{FF2B5EF4-FFF2-40B4-BE49-F238E27FC236}">
                <a16:creationId xmlns:a16="http://schemas.microsoft.com/office/drawing/2014/main" id="{55511023-F9F5-5D52-6417-F0C65F34842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4" y="1172768"/>
            <a:ext cx="785011" cy="720000"/>
          </a:xfrm>
          <a:prstGeom prst="rect">
            <a:avLst/>
          </a:prstGeom>
        </p:spPr>
      </p:pic>
      <p:pic>
        <p:nvPicPr>
          <p:cNvPr id="142" name="Imagem 141" descr="Logotipo, Ícone&#10;&#10;O conteúdo gerado por IA pode estar incorreto.">
            <a:extLst>
              <a:ext uri="{FF2B5EF4-FFF2-40B4-BE49-F238E27FC236}">
                <a16:creationId xmlns:a16="http://schemas.microsoft.com/office/drawing/2014/main" id="{175CBF96-C1EA-04F4-B793-BCC8B5BC166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65" y="2101399"/>
            <a:ext cx="712538" cy="719082"/>
          </a:xfrm>
          <a:prstGeom prst="rect">
            <a:avLst/>
          </a:prstGeom>
        </p:spPr>
      </p:pic>
      <p:pic>
        <p:nvPicPr>
          <p:cNvPr id="144" name="Imagem 143" descr="Ícone&#10;&#10;O conteúdo gerado por IA pode estar incorreto.">
            <a:extLst>
              <a:ext uri="{FF2B5EF4-FFF2-40B4-BE49-F238E27FC236}">
                <a16:creationId xmlns:a16="http://schemas.microsoft.com/office/drawing/2014/main" id="{7E3FC62A-AE69-9DA2-F4C9-48CF635FA4A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00" y="5086719"/>
            <a:ext cx="481500" cy="720000"/>
          </a:xfrm>
          <a:prstGeom prst="rect">
            <a:avLst/>
          </a:prstGeom>
        </p:spPr>
      </p:pic>
      <p:pic>
        <p:nvPicPr>
          <p:cNvPr id="146" name="Imagem 145" descr="Ícone&#10;&#10;O conteúdo gerado por IA pode estar incorreto.">
            <a:extLst>
              <a:ext uri="{FF2B5EF4-FFF2-40B4-BE49-F238E27FC236}">
                <a16:creationId xmlns:a16="http://schemas.microsoft.com/office/drawing/2014/main" id="{0DA41226-9048-2E88-B81A-3FA55C3B830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68" y="5101591"/>
            <a:ext cx="720000" cy="720000"/>
          </a:xfrm>
          <a:prstGeom prst="rect">
            <a:avLst/>
          </a:prstGeom>
        </p:spPr>
      </p:pic>
      <p:pic>
        <p:nvPicPr>
          <p:cNvPr id="148" name="Imagem 147" descr="Ícone&#10;&#10;O conteúdo gerado por IA pode estar incorreto.">
            <a:extLst>
              <a:ext uri="{FF2B5EF4-FFF2-40B4-BE49-F238E27FC236}">
                <a16:creationId xmlns:a16="http://schemas.microsoft.com/office/drawing/2014/main" id="{6D9FAAB5-7534-CA41-B96C-4281015CBA9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38" y="4029362"/>
            <a:ext cx="1040322" cy="791317"/>
          </a:xfrm>
          <a:prstGeom prst="rect">
            <a:avLst/>
          </a:prstGeom>
        </p:spPr>
      </p:pic>
      <p:pic>
        <p:nvPicPr>
          <p:cNvPr id="150" name="Imagem 149" descr="Logotipo, Ícone&#10;&#10;O conteúdo gerado por IA pode estar incorreto.">
            <a:extLst>
              <a:ext uri="{FF2B5EF4-FFF2-40B4-BE49-F238E27FC236}">
                <a16:creationId xmlns:a16="http://schemas.microsoft.com/office/drawing/2014/main" id="{105E36F3-F197-FBF9-118A-86EF104CC7A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9" y="5096558"/>
            <a:ext cx="13973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14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BCD21D029C9A4BB21C8A3CD0B3B649" ma:contentTypeVersion="13" ma:contentTypeDescription="Crie um novo documento." ma:contentTypeScope="" ma:versionID="4dddc023de42d04ce590c7247ae3d176">
  <xsd:schema xmlns:xsd="http://www.w3.org/2001/XMLSchema" xmlns:xs="http://www.w3.org/2001/XMLSchema" xmlns:p="http://schemas.microsoft.com/office/2006/metadata/properties" xmlns:ns2="37ab5fc9-5de4-42a0-80b6-8112409887a9" xmlns:ns3="d3ffe696-3a72-4f42-98ad-e3a9bc10b83e" targetNamespace="http://schemas.microsoft.com/office/2006/metadata/properties" ma:root="true" ma:fieldsID="75a5724e8bf22937af423156ed88c3c5" ns2:_="" ns3:_="">
    <xsd:import namespace="37ab5fc9-5de4-42a0-80b6-8112409887a9"/>
    <xsd:import namespace="d3ffe696-3a72-4f42-98ad-e3a9bc10b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b5fc9-5de4-42a0-80b6-811240988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ac0ce1e0-32fb-499d-9a13-0afe0f3ad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fe696-3a72-4f42-98ad-e3a9bc10b8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bafa68-1362-4afd-8db6-5047f36ae168}" ma:internalName="TaxCatchAll" ma:showField="CatchAllData" ma:web="d3ffe696-3a72-4f42-98ad-e3a9bc10b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ab5fc9-5de4-42a0-80b6-8112409887a9">
      <Terms xmlns="http://schemas.microsoft.com/office/infopath/2007/PartnerControls"/>
    </lcf76f155ced4ddcb4097134ff3c332f>
    <TaxCatchAll xmlns="d3ffe696-3a72-4f42-98ad-e3a9bc10b83e" xsi:nil="true"/>
  </documentManagement>
</p:properties>
</file>

<file path=customXml/itemProps1.xml><?xml version="1.0" encoding="utf-8"?>
<ds:datastoreItem xmlns:ds="http://schemas.openxmlformats.org/officeDocument/2006/customXml" ds:itemID="{FCB0A959-828D-4915-837E-B4D15533FD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34F87A-7F83-4DA3-A6E5-7CFD819049D7}"/>
</file>

<file path=customXml/itemProps3.xml><?xml version="1.0" encoding="utf-8"?>
<ds:datastoreItem xmlns:ds="http://schemas.openxmlformats.org/officeDocument/2006/customXml" ds:itemID="{49BDAFCB-6DD4-4583-ADD0-097E9CD787B0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892dd11-52f0-49d3-acad-1a7d8a232e4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136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Margem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Túlio  Muniz</dc:creator>
  <cp:lastModifiedBy>Raissa Alencar</cp:lastModifiedBy>
  <cp:revision>113</cp:revision>
  <dcterms:created xsi:type="dcterms:W3CDTF">2025-11-07T17:24:48Z</dcterms:created>
  <dcterms:modified xsi:type="dcterms:W3CDTF">2025-11-13T11:47:44Z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0x01010040BCD21D029C9A4BB21C8A3CD0B3B649</vt:lpwstr>
  </property>
</Properties>
</file>