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260013" cy="1285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30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9501" y="2103392"/>
            <a:ext cx="8721011" cy="4474539"/>
          </a:xfrm>
        </p:spPr>
        <p:txBody>
          <a:bodyPr anchor="b"/>
          <a:lstStyle>
            <a:lvl1pPr algn="ctr">
              <a:defRPr sz="673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502" y="6750486"/>
            <a:ext cx="7695010" cy="3103021"/>
          </a:xfrm>
        </p:spPr>
        <p:txBody>
          <a:bodyPr/>
          <a:lstStyle>
            <a:lvl1pPr marL="0" indent="0" algn="ctr">
              <a:buNone/>
              <a:defRPr sz="2693"/>
            </a:lvl1pPr>
            <a:lvl2pPr marL="512978" indent="0" algn="ctr">
              <a:buNone/>
              <a:defRPr sz="2244"/>
            </a:lvl2pPr>
            <a:lvl3pPr marL="1025957" indent="0" algn="ctr">
              <a:buNone/>
              <a:defRPr sz="2020"/>
            </a:lvl3pPr>
            <a:lvl4pPr marL="1538935" indent="0" algn="ctr">
              <a:buNone/>
              <a:defRPr sz="1795"/>
            </a:lvl4pPr>
            <a:lvl5pPr marL="2051914" indent="0" algn="ctr">
              <a:buNone/>
              <a:defRPr sz="1795"/>
            </a:lvl5pPr>
            <a:lvl6pPr marL="2564892" indent="0" algn="ctr">
              <a:buNone/>
              <a:defRPr sz="1795"/>
            </a:lvl6pPr>
            <a:lvl7pPr marL="3077870" indent="0" algn="ctr">
              <a:buNone/>
              <a:defRPr sz="1795"/>
            </a:lvl7pPr>
            <a:lvl8pPr marL="3590849" indent="0" algn="ctr">
              <a:buNone/>
              <a:defRPr sz="1795"/>
            </a:lvl8pPr>
            <a:lvl9pPr marL="4103827" indent="0" algn="ctr">
              <a:buNone/>
              <a:defRPr sz="1795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53FC-4094-494F-B7CB-29368D9CCC7F}" type="datetimeFigureOut">
              <a:rPr lang="pt-BR" smtClean="0"/>
              <a:t>18/02/2026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B638-EEFB-45C1-91A5-AA86E40B2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07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53FC-4094-494F-B7CB-29368D9CCC7F}" type="datetimeFigureOut">
              <a:rPr lang="pt-BR" smtClean="0"/>
              <a:t>18/02/2026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B638-EEFB-45C1-91A5-AA86E40B2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52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42323" y="684271"/>
            <a:ext cx="2212315" cy="1089181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5376" y="684271"/>
            <a:ext cx="6508696" cy="1089181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53FC-4094-494F-B7CB-29368D9CCC7F}" type="datetimeFigureOut">
              <a:rPr lang="pt-BR" smtClean="0"/>
              <a:t>18/02/2026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B638-EEFB-45C1-91A5-AA86E40B2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94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53FC-4094-494F-B7CB-29368D9CCC7F}" type="datetimeFigureOut">
              <a:rPr lang="pt-BR" smtClean="0"/>
              <a:t>18/02/2026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B638-EEFB-45C1-91A5-AA86E40B2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795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33" y="3204179"/>
            <a:ext cx="8849261" cy="5346240"/>
          </a:xfrm>
        </p:spPr>
        <p:txBody>
          <a:bodyPr anchor="b"/>
          <a:lstStyle>
            <a:lvl1pPr>
              <a:defRPr sz="673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033" y="8600996"/>
            <a:ext cx="8849261" cy="2811462"/>
          </a:xfrm>
        </p:spPr>
        <p:txBody>
          <a:bodyPr/>
          <a:lstStyle>
            <a:lvl1pPr marL="0" indent="0">
              <a:buNone/>
              <a:defRPr sz="2693">
                <a:solidFill>
                  <a:schemeClr val="tx1">
                    <a:tint val="82000"/>
                  </a:schemeClr>
                </a:solidFill>
              </a:defRPr>
            </a:lvl1pPr>
            <a:lvl2pPr marL="512978" indent="0">
              <a:buNone/>
              <a:defRPr sz="2244">
                <a:solidFill>
                  <a:schemeClr val="tx1">
                    <a:tint val="82000"/>
                  </a:schemeClr>
                </a:solidFill>
              </a:defRPr>
            </a:lvl2pPr>
            <a:lvl3pPr marL="1025957" indent="0">
              <a:buNone/>
              <a:defRPr sz="2020">
                <a:solidFill>
                  <a:schemeClr val="tx1">
                    <a:tint val="82000"/>
                  </a:schemeClr>
                </a:solidFill>
              </a:defRPr>
            </a:lvl3pPr>
            <a:lvl4pPr marL="1538935" indent="0">
              <a:buNone/>
              <a:defRPr sz="1795">
                <a:solidFill>
                  <a:schemeClr val="tx1">
                    <a:tint val="82000"/>
                  </a:schemeClr>
                </a:solidFill>
              </a:defRPr>
            </a:lvl4pPr>
            <a:lvl5pPr marL="2051914" indent="0">
              <a:buNone/>
              <a:defRPr sz="1795">
                <a:solidFill>
                  <a:schemeClr val="tx1">
                    <a:tint val="82000"/>
                  </a:schemeClr>
                </a:solidFill>
              </a:defRPr>
            </a:lvl5pPr>
            <a:lvl6pPr marL="2564892" indent="0">
              <a:buNone/>
              <a:defRPr sz="1795">
                <a:solidFill>
                  <a:schemeClr val="tx1">
                    <a:tint val="82000"/>
                  </a:schemeClr>
                </a:solidFill>
              </a:defRPr>
            </a:lvl6pPr>
            <a:lvl7pPr marL="3077870" indent="0">
              <a:buNone/>
              <a:defRPr sz="1795">
                <a:solidFill>
                  <a:schemeClr val="tx1">
                    <a:tint val="82000"/>
                  </a:schemeClr>
                </a:solidFill>
              </a:defRPr>
            </a:lvl7pPr>
            <a:lvl8pPr marL="3590849" indent="0">
              <a:buNone/>
              <a:defRPr sz="1795">
                <a:solidFill>
                  <a:schemeClr val="tx1">
                    <a:tint val="82000"/>
                  </a:schemeClr>
                </a:solidFill>
              </a:defRPr>
            </a:lvl8pPr>
            <a:lvl9pPr marL="4103827" indent="0">
              <a:buNone/>
              <a:defRPr sz="1795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53FC-4094-494F-B7CB-29368D9CCC7F}" type="datetimeFigureOut">
              <a:rPr lang="pt-BR" smtClean="0"/>
              <a:t>18/02/2026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B638-EEFB-45C1-91A5-AA86E40B2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252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5376" y="3421356"/>
            <a:ext cx="4360506" cy="815473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4131" y="3421356"/>
            <a:ext cx="4360506" cy="815473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53FC-4094-494F-B7CB-29368D9CCC7F}" type="datetimeFigureOut">
              <a:rPr lang="pt-BR" smtClean="0"/>
              <a:t>18/02/2026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B638-EEFB-45C1-91A5-AA86E40B2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24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712" y="684274"/>
            <a:ext cx="8849261" cy="248420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713" y="3150624"/>
            <a:ext cx="4340466" cy="1544072"/>
          </a:xfrm>
        </p:spPr>
        <p:txBody>
          <a:bodyPr anchor="b"/>
          <a:lstStyle>
            <a:lvl1pPr marL="0" indent="0">
              <a:buNone/>
              <a:defRPr sz="2693" b="1"/>
            </a:lvl1pPr>
            <a:lvl2pPr marL="512978" indent="0">
              <a:buNone/>
              <a:defRPr sz="2244" b="1"/>
            </a:lvl2pPr>
            <a:lvl3pPr marL="1025957" indent="0">
              <a:buNone/>
              <a:defRPr sz="2020" b="1"/>
            </a:lvl3pPr>
            <a:lvl4pPr marL="1538935" indent="0">
              <a:buNone/>
              <a:defRPr sz="1795" b="1"/>
            </a:lvl4pPr>
            <a:lvl5pPr marL="2051914" indent="0">
              <a:buNone/>
              <a:defRPr sz="1795" b="1"/>
            </a:lvl5pPr>
            <a:lvl6pPr marL="2564892" indent="0">
              <a:buNone/>
              <a:defRPr sz="1795" b="1"/>
            </a:lvl6pPr>
            <a:lvl7pPr marL="3077870" indent="0">
              <a:buNone/>
              <a:defRPr sz="1795" b="1"/>
            </a:lvl7pPr>
            <a:lvl8pPr marL="3590849" indent="0">
              <a:buNone/>
              <a:defRPr sz="1795" b="1"/>
            </a:lvl8pPr>
            <a:lvl9pPr marL="4103827" indent="0">
              <a:buNone/>
              <a:defRPr sz="1795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6713" y="4694696"/>
            <a:ext cx="4340466" cy="690519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4132" y="3150624"/>
            <a:ext cx="4361842" cy="1544072"/>
          </a:xfrm>
        </p:spPr>
        <p:txBody>
          <a:bodyPr anchor="b"/>
          <a:lstStyle>
            <a:lvl1pPr marL="0" indent="0">
              <a:buNone/>
              <a:defRPr sz="2693" b="1"/>
            </a:lvl1pPr>
            <a:lvl2pPr marL="512978" indent="0">
              <a:buNone/>
              <a:defRPr sz="2244" b="1"/>
            </a:lvl2pPr>
            <a:lvl3pPr marL="1025957" indent="0">
              <a:buNone/>
              <a:defRPr sz="2020" b="1"/>
            </a:lvl3pPr>
            <a:lvl4pPr marL="1538935" indent="0">
              <a:buNone/>
              <a:defRPr sz="1795" b="1"/>
            </a:lvl4pPr>
            <a:lvl5pPr marL="2051914" indent="0">
              <a:buNone/>
              <a:defRPr sz="1795" b="1"/>
            </a:lvl5pPr>
            <a:lvl6pPr marL="2564892" indent="0">
              <a:buNone/>
              <a:defRPr sz="1795" b="1"/>
            </a:lvl6pPr>
            <a:lvl7pPr marL="3077870" indent="0">
              <a:buNone/>
              <a:defRPr sz="1795" b="1"/>
            </a:lvl7pPr>
            <a:lvl8pPr marL="3590849" indent="0">
              <a:buNone/>
              <a:defRPr sz="1795" b="1"/>
            </a:lvl8pPr>
            <a:lvl9pPr marL="4103827" indent="0">
              <a:buNone/>
              <a:defRPr sz="1795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94132" y="4694696"/>
            <a:ext cx="4361842" cy="690519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53FC-4094-494F-B7CB-29368D9CCC7F}" type="datetimeFigureOut">
              <a:rPr lang="pt-BR" smtClean="0"/>
              <a:t>18/02/2026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B638-EEFB-45C1-91A5-AA86E40B2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1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53FC-4094-494F-B7CB-29368D9CCC7F}" type="datetimeFigureOut">
              <a:rPr lang="pt-BR" smtClean="0"/>
              <a:t>18/02/2026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B638-EEFB-45C1-91A5-AA86E40B2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1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53FC-4094-494F-B7CB-29368D9CCC7F}" type="datetimeFigureOut">
              <a:rPr lang="pt-BR" smtClean="0"/>
              <a:t>18/02/2026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B638-EEFB-45C1-91A5-AA86E40B2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15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712" y="856827"/>
            <a:ext cx="3309121" cy="2998893"/>
          </a:xfrm>
        </p:spPr>
        <p:txBody>
          <a:bodyPr anchor="b"/>
          <a:lstStyle>
            <a:lvl1pPr>
              <a:defRPr sz="359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842" y="1850511"/>
            <a:ext cx="5194132" cy="9133534"/>
          </a:xfrm>
        </p:spPr>
        <p:txBody>
          <a:bodyPr/>
          <a:lstStyle>
            <a:lvl1pPr>
              <a:defRPr sz="3590"/>
            </a:lvl1pPr>
            <a:lvl2pPr>
              <a:defRPr sz="3142"/>
            </a:lvl2pPr>
            <a:lvl3pPr>
              <a:defRPr sz="2693"/>
            </a:lvl3pPr>
            <a:lvl4pPr>
              <a:defRPr sz="2244"/>
            </a:lvl4pPr>
            <a:lvl5pPr>
              <a:defRPr sz="2244"/>
            </a:lvl5pPr>
            <a:lvl6pPr>
              <a:defRPr sz="2244"/>
            </a:lvl6pPr>
            <a:lvl7pPr>
              <a:defRPr sz="2244"/>
            </a:lvl7pPr>
            <a:lvl8pPr>
              <a:defRPr sz="2244"/>
            </a:lvl8pPr>
            <a:lvl9pPr>
              <a:defRPr sz="2244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712" y="3855720"/>
            <a:ext cx="3309121" cy="7143198"/>
          </a:xfrm>
        </p:spPr>
        <p:txBody>
          <a:bodyPr/>
          <a:lstStyle>
            <a:lvl1pPr marL="0" indent="0">
              <a:buNone/>
              <a:defRPr sz="1795"/>
            </a:lvl1pPr>
            <a:lvl2pPr marL="512978" indent="0">
              <a:buNone/>
              <a:defRPr sz="1571"/>
            </a:lvl2pPr>
            <a:lvl3pPr marL="1025957" indent="0">
              <a:buNone/>
              <a:defRPr sz="1346"/>
            </a:lvl3pPr>
            <a:lvl4pPr marL="1538935" indent="0">
              <a:buNone/>
              <a:defRPr sz="1122"/>
            </a:lvl4pPr>
            <a:lvl5pPr marL="2051914" indent="0">
              <a:buNone/>
              <a:defRPr sz="1122"/>
            </a:lvl5pPr>
            <a:lvl6pPr marL="2564892" indent="0">
              <a:buNone/>
              <a:defRPr sz="1122"/>
            </a:lvl6pPr>
            <a:lvl7pPr marL="3077870" indent="0">
              <a:buNone/>
              <a:defRPr sz="1122"/>
            </a:lvl7pPr>
            <a:lvl8pPr marL="3590849" indent="0">
              <a:buNone/>
              <a:defRPr sz="1122"/>
            </a:lvl8pPr>
            <a:lvl9pPr marL="4103827" indent="0">
              <a:buNone/>
              <a:defRPr sz="112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53FC-4094-494F-B7CB-29368D9CCC7F}" type="datetimeFigureOut">
              <a:rPr lang="pt-BR" smtClean="0"/>
              <a:t>18/02/2026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B638-EEFB-45C1-91A5-AA86E40B2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976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712" y="856827"/>
            <a:ext cx="3309121" cy="2998893"/>
          </a:xfrm>
        </p:spPr>
        <p:txBody>
          <a:bodyPr anchor="b"/>
          <a:lstStyle>
            <a:lvl1pPr>
              <a:defRPr sz="359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61842" y="1850511"/>
            <a:ext cx="5194132" cy="9133534"/>
          </a:xfrm>
        </p:spPr>
        <p:txBody>
          <a:bodyPr anchor="t"/>
          <a:lstStyle>
            <a:lvl1pPr marL="0" indent="0">
              <a:buNone/>
              <a:defRPr sz="3590"/>
            </a:lvl1pPr>
            <a:lvl2pPr marL="512978" indent="0">
              <a:buNone/>
              <a:defRPr sz="3142"/>
            </a:lvl2pPr>
            <a:lvl3pPr marL="1025957" indent="0">
              <a:buNone/>
              <a:defRPr sz="2693"/>
            </a:lvl3pPr>
            <a:lvl4pPr marL="1538935" indent="0">
              <a:buNone/>
              <a:defRPr sz="2244"/>
            </a:lvl4pPr>
            <a:lvl5pPr marL="2051914" indent="0">
              <a:buNone/>
              <a:defRPr sz="2244"/>
            </a:lvl5pPr>
            <a:lvl6pPr marL="2564892" indent="0">
              <a:buNone/>
              <a:defRPr sz="2244"/>
            </a:lvl6pPr>
            <a:lvl7pPr marL="3077870" indent="0">
              <a:buNone/>
              <a:defRPr sz="2244"/>
            </a:lvl7pPr>
            <a:lvl8pPr marL="3590849" indent="0">
              <a:buNone/>
              <a:defRPr sz="2244"/>
            </a:lvl8pPr>
            <a:lvl9pPr marL="4103827" indent="0">
              <a:buNone/>
              <a:defRPr sz="2244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712" y="3855720"/>
            <a:ext cx="3309121" cy="7143198"/>
          </a:xfrm>
        </p:spPr>
        <p:txBody>
          <a:bodyPr/>
          <a:lstStyle>
            <a:lvl1pPr marL="0" indent="0">
              <a:buNone/>
              <a:defRPr sz="1795"/>
            </a:lvl1pPr>
            <a:lvl2pPr marL="512978" indent="0">
              <a:buNone/>
              <a:defRPr sz="1571"/>
            </a:lvl2pPr>
            <a:lvl3pPr marL="1025957" indent="0">
              <a:buNone/>
              <a:defRPr sz="1346"/>
            </a:lvl3pPr>
            <a:lvl4pPr marL="1538935" indent="0">
              <a:buNone/>
              <a:defRPr sz="1122"/>
            </a:lvl4pPr>
            <a:lvl5pPr marL="2051914" indent="0">
              <a:buNone/>
              <a:defRPr sz="1122"/>
            </a:lvl5pPr>
            <a:lvl6pPr marL="2564892" indent="0">
              <a:buNone/>
              <a:defRPr sz="1122"/>
            </a:lvl6pPr>
            <a:lvl7pPr marL="3077870" indent="0">
              <a:buNone/>
              <a:defRPr sz="1122"/>
            </a:lvl7pPr>
            <a:lvl8pPr marL="3590849" indent="0">
              <a:buNone/>
              <a:defRPr sz="1122"/>
            </a:lvl8pPr>
            <a:lvl9pPr marL="4103827" indent="0">
              <a:buNone/>
              <a:defRPr sz="112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53FC-4094-494F-B7CB-29368D9CCC7F}" type="datetimeFigureOut">
              <a:rPr lang="pt-BR" smtClean="0"/>
              <a:t>18/02/2026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B638-EEFB-45C1-91A5-AA86E40B2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54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5376" y="684274"/>
            <a:ext cx="8849261" cy="2484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376" y="3421356"/>
            <a:ext cx="8849261" cy="8154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5376" y="11912274"/>
            <a:ext cx="2308503" cy="68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4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8353FC-4094-494F-B7CB-29368D9CCC7F}" type="datetimeFigureOut">
              <a:rPr lang="pt-BR" smtClean="0"/>
              <a:t>18/02/2026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98630" y="11912274"/>
            <a:ext cx="3462754" cy="68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4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46134" y="11912274"/>
            <a:ext cx="2308503" cy="68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4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B0B638-EEFB-45C1-91A5-AA86E40B25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17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25957" rtl="0" eaLnBrk="1" latinLnBrk="0" hangingPunct="1">
        <a:lnSpc>
          <a:spcPct val="90000"/>
        </a:lnSpc>
        <a:spcBef>
          <a:spcPct val="0"/>
        </a:spcBef>
        <a:buNone/>
        <a:defRPr sz="49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489" indent="-256489" algn="l" defTabSz="1025957" rtl="0" eaLnBrk="1" latinLnBrk="0" hangingPunct="1">
        <a:lnSpc>
          <a:spcPct val="90000"/>
        </a:lnSpc>
        <a:spcBef>
          <a:spcPts val="1122"/>
        </a:spcBef>
        <a:buFont typeface="Arial" panose="020B0604020202020204" pitchFamily="34" charset="0"/>
        <a:buChar char="•"/>
        <a:defRPr sz="3142" kern="1200">
          <a:solidFill>
            <a:schemeClr val="tx1"/>
          </a:solidFill>
          <a:latin typeface="+mn-lt"/>
          <a:ea typeface="+mn-ea"/>
          <a:cs typeface="+mn-cs"/>
        </a:defRPr>
      </a:lvl1pPr>
      <a:lvl2pPr marL="769468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2pPr>
      <a:lvl3pPr marL="1282446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244" kern="1200">
          <a:solidFill>
            <a:schemeClr val="tx1"/>
          </a:solidFill>
          <a:latin typeface="+mn-lt"/>
          <a:ea typeface="+mn-ea"/>
          <a:cs typeface="+mn-cs"/>
        </a:defRPr>
      </a:lvl3pPr>
      <a:lvl4pPr marL="1795424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4pPr>
      <a:lvl5pPr marL="2308403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5pPr>
      <a:lvl6pPr marL="2821381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6pPr>
      <a:lvl7pPr marL="3334360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7pPr>
      <a:lvl8pPr marL="3847338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8pPr>
      <a:lvl9pPr marL="4360316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1pPr>
      <a:lvl2pPr marL="512978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2pPr>
      <a:lvl3pPr marL="1025957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3pPr>
      <a:lvl4pPr marL="1538935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14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5pPr>
      <a:lvl6pPr marL="2564892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6pPr>
      <a:lvl7pPr marL="3077870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7pPr>
      <a:lvl8pPr marL="3590849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8pPr>
      <a:lvl9pPr marL="4103827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esenho de uma moto&#10;&#10;O conteúdo gerado por IA pode estar incorreto.">
            <a:extLst>
              <a:ext uri="{FF2B5EF4-FFF2-40B4-BE49-F238E27FC236}">
                <a16:creationId xmlns:a16="http://schemas.microsoft.com/office/drawing/2014/main" id="{772C7EF0-AF33-0F2E-C90D-855AEACAB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4"/>
            <a:ext cx="10260013" cy="1282416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D3FDDF0-F237-C325-98EB-84BDE5D49B69}"/>
              </a:ext>
            </a:extLst>
          </p:cNvPr>
          <p:cNvSpPr txBox="1"/>
          <p:nvPr/>
        </p:nvSpPr>
        <p:spPr>
          <a:xfrm>
            <a:off x="465827" y="948905"/>
            <a:ext cx="53479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CHEGAMOS,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05AA066-400B-2FFC-A191-1E7DC3DDE06B}"/>
              </a:ext>
            </a:extLst>
          </p:cNvPr>
          <p:cNvSpPr txBox="1"/>
          <p:nvPr/>
        </p:nvSpPr>
        <p:spPr>
          <a:xfrm>
            <a:off x="465826" y="1900944"/>
            <a:ext cx="6891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dirty="0">
                <a:solidFill>
                  <a:srgbClr val="EC6822"/>
                </a:solidFill>
                <a:latin typeface="Century Gothic" panose="020B0502020202020204" pitchFamily="34" charset="0"/>
              </a:rPr>
              <a:t>NOME DA CIDADE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4335A2F-2C03-7858-AAA8-2F3C17CADE25}"/>
              </a:ext>
            </a:extLst>
          </p:cNvPr>
          <p:cNvSpPr txBox="1"/>
          <p:nvPr/>
        </p:nvSpPr>
        <p:spPr>
          <a:xfrm>
            <a:off x="465826" y="3345426"/>
            <a:ext cx="577594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Data da Inauguração: XX/XX/XXXX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911407E-6C27-9DB5-E70C-9943EFFACC53}"/>
              </a:ext>
            </a:extLst>
          </p:cNvPr>
          <p:cNvSpPr txBox="1"/>
          <p:nvPr/>
        </p:nvSpPr>
        <p:spPr>
          <a:xfrm>
            <a:off x="465826" y="4251299"/>
            <a:ext cx="5663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Nome da Rua aqui, Número, Bairro, Cidade,</a:t>
            </a:r>
          </a:p>
          <a:p>
            <a:r>
              <a:rPr lang="pt-B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Estado – Ponto de referência.</a:t>
            </a:r>
          </a:p>
        </p:txBody>
      </p:sp>
    </p:spTree>
    <p:extLst>
      <p:ext uri="{BB962C8B-B14F-4D97-AF65-F5344CB8AC3E}">
        <p14:creationId xmlns:p14="http://schemas.microsoft.com/office/powerpoint/2010/main" val="35510432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31</Words>
  <Application>Microsoft Office PowerPoint</Application>
  <PresentationFormat>Personalizar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Century Gothic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Beatriz Albuquerque</dc:creator>
  <cp:lastModifiedBy>Beatriz Albuquerque</cp:lastModifiedBy>
  <cp:revision>2</cp:revision>
  <dcterms:created xsi:type="dcterms:W3CDTF">2026-02-18T15:00:36Z</dcterms:created>
  <dcterms:modified xsi:type="dcterms:W3CDTF">2026-02-18T16:01:17Z</dcterms:modified>
</cp:coreProperties>
</file>